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f"/>
  <Default Extension="tiff" ContentType="image/tiff"/>
  <Override PartName="/docMetadata/LabelInfo.xml" ContentType="application/vnd.ms-office.classificationlabel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ngesInfos/changesInfo1.xml" ContentType="application/vnd.ms-powerpoint.changesinfo+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6" r:id="rId3"/>
    <p:sldId id="267" r:id="rId4"/>
    <p:sldId id="268" r:id="rId5"/>
    <p:sldId id="269" r:id="rId6"/>
    <p:sldId id="270" r:id="rId7"/>
    <p:sldId id="271" r:id="rId8"/>
    <p:sldId id="272" r:id="rId9"/>
    <p:sldId id="273" r:id="rId10"/>
    <p:sldId id="263" r:id="rId11"/>
    <p:sldId id="303" r:id="rId12"/>
    <p:sldId id="304" r:id="rId13"/>
    <p:sldId id="288" r:id="rId14"/>
    <p:sldId id="289" r:id="rId15"/>
    <p:sldId id="290" r:id="rId16"/>
    <p:sldId id="305" r:id="rId17"/>
    <p:sldId id="262" r:id="rId18"/>
    <p:sldId id="291" r:id="rId19"/>
    <p:sldId id="292" r:id="rId20"/>
    <p:sldId id="293" r:id="rId21"/>
    <p:sldId id="294" r:id="rId22"/>
    <p:sldId id="258" r:id="rId23"/>
    <p:sldId id="295" r:id="rId24"/>
    <p:sldId id="281" r:id="rId25"/>
    <p:sldId id="296" r:id="rId26"/>
    <p:sldId id="297" r:id="rId27"/>
    <p:sldId id="306" r:id="rId28"/>
    <p:sldId id="307" r:id="rId29"/>
    <p:sldId id="308" r:id="rId30"/>
    <p:sldId id="309" r:id="rId31"/>
    <p:sldId id="301" r:id="rId32"/>
    <p:sldId id="298" r:id="rId33"/>
    <p:sldId id="299" r:id="rId34"/>
    <p:sldId id="302" r:id="rId35"/>
  </p:sldIdLst>
  <p:sldSz cx="18288000" cy="10287000"/>
  <p:notesSz cx="18288000" cy="10287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98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0" d="100"/>
          <a:sy n="70" d="100"/>
        </p:scale>
        <p:origin x="4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ustomXml" Target="../customXml/item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customXml" Target="../customXml/item3.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Chris (KYTC-D12)" userId="S::chris.james_ky.gov#ext#@wsponline.onmicrosoft.com::32d62d03-b1e2-4aaf-8985-c257e47eb74b" providerId="AD" clId="Web-{DC0051CB-A4E5-4DA3-801E-E49D04F537AA}"/>
    <pc:docChg chg="addSld delSld modSld sldOrd">
      <pc:chgData name="James, Chris (KYTC-D12)" userId="S::chris.james_ky.gov#ext#@wsponline.onmicrosoft.com::32d62d03-b1e2-4aaf-8985-c257e47eb74b" providerId="AD" clId="Web-{DC0051CB-A4E5-4DA3-801E-E49D04F537AA}" dt="2026-08-28T21:45:55.293" v="1197" actId="14100"/>
      <pc:docMkLst>
        <pc:docMk/>
      </pc:docMkLst>
    </pc:docChg>
  </pc:docChgLst>
  <pc:docChgLst>
    <pc:chgData name="James, Chris (KYTC-D12)" userId="S::chris.james_ky.gov#ext#@wsponline.onmicrosoft.com::32d62d03-b1e2-4aaf-8985-c257e47eb74b" providerId="AD" clId="Web-{FF74DAAA-91BC-6AB6-9AB3-F9789FEF3650}"/>
    <pc:docChg chg="addSld modSld sldOrd">
      <pc:chgData name="James, Chris (KYTC-D12)" userId="S::chris.james_ky.gov#ext#@wsponline.onmicrosoft.com::32d62d03-b1e2-4aaf-8985-c257e47eb74b" providerId="AD" clId="Web-{FF74DAAA-91BC-6AB6-9AB3-F9789FEF3650}" dt="2026-08-24T16:50:15.615" v="760" actId="20577"/>
      <pc:docMkLst>
        <pc:docMk/>
      </pc:docMkLst>
      <pc:sldChg chg="delSp modSp">
        <pc:chgData name="James, Chris (KYTC-D12)" userId="S::chris.james_ky.gov#ext#@wsponline.onmicrosoft.com::32d62d03-b1e2-4aaf-8985-c257e47eb74b" providerId="AD" clId="Web-{FF74DAAA-91BC-6AB6-9AB3-F9789FEF3650}" dt="2026-08-24T16:38:57.935" v="309" actId="20577"/>
        <pc:sldMkLst>
          <pc:docMk/>
          <pc:sldMk cId="0" sldId="258"/>
        </pc:sldMkLst>
        <pc:spChg chg="mod">
          <ac:chgData name="James, Chris (KYTC-D12)" userId="S::chris.james_ky.gov#ext#@wsponline.onmicrosoft.com::32d62d03-b1e2-4aaf-8985-c257e47eb74b" providerId="AD" clId="Web-{FF74DAAA-91BC-6AB6-9AB3-F9789FEF3650}" dt="2026-08-24T16:36:27.617" v="27" actId="20577"/>
          <ac:spMkLst>
            <pc:docMk/>
            <pc:sldMk cId="0" sldId="258"/>
            <ac:spMk id="5" creationId="{C303BC81-40C9-E07C-9160-1F34F1494C5D}"/>
          </ac:spMkLst>
        </pc:spChg>
        <pc:spChg chg="mod">
          <ac:chgData name="James, Chris (KYTC-D12)" userId="S::chris.james_ky.gov#ext#@wsponline.onmicrosoft.com::32d62d03-b1e2-4aaf-8985-c257e47eb74b" providerId="AD" clId="Web-{FF74DAAA-91BC-6AB6-9AB3-F9789FEF3650}" dt="2026-08-24T16:38:57.935" v="309" actId="20577"/>
          <ac:spMkLst>
            <pc:docMk/>
            <pc:sldMk cId="0" sldId="258"/>
            <ac:spMk id="7" creationId="{5503B6F8-2525-E177-2959-E355C5EF93A2}"/>
          </ac:spMkLst>
        </pc:spChg>
      </pc:sldChg>
    </pc:docChg>
  </pc:docChgLst>
  <pc:docChgLst>
    <pc:chgData name="James, Chris (KYTC-D12)" userId="S::chris.james_ky.gov#ext#@wsponline.onmicrosoft.com::32d62d03-b1e2-4aaf-8985-c257e47eb74b" providerId="AD" clId="Web-{0E2211A2-AFDB-4210-EF33-22465249E056}"/>
    <pc:docChg chg="addSld modSld">
      <pc:chgData name="James, Chris (KYTC-D12)" userId="S::chris.james_ky.gov#ext#@wsponline.onmicrosoft.com::32d62d03-b1e2-4aaf-8985-c257e47eb74b" providerId="AD" clId="Web-{0E2211A2-AFDB-4210-EF33-22465249E056}" dt="2026-08-31T14:49:26.551" v="1222"/>
      <pc:docMkLst>
        <pc:docMk/>
      </pc:docMkLst>
      <pc:sldChg chg="modSp add replId">
        <pc:chgData name="James, Chris (KYTC-D12)" userId="S::chris.james_ky.gov#ext#@wsponline.onmicrosoft.com::32d62d03-b1e2-4aaf-8985-c257e47eb74b" providerId="AD" clId="Web-{0E2211A2-AFDB-4210-EF33-22465249E056}" dt="2026-08-31T13:58:08.308" v="467" actId="14100"/>
        <pc:sldMkLst>
          <pc:docMk/>
          <pc:sldMk cId="923502683" sldId="281"/>
        </pc:sldMkLst>
        <pc:spChg chg="mod">
          <ac:chgData name="James, Chris (KYTC-D12)" userId="S::chris.james_ky.gov#ext#@wsponline.onmicrosoft.com::32d62d03-b1e2-4aaf-8985-c257e47eb74b" providerId="AD" clId="Web-{0E2211A2-AFDB-4210-EF33-22465249E056}" dt="2026-08-31T13:14:29.026" v="332" actId="20577"/>
          <ac:spMkLst>
            <pc:docMk/>
            <pc:sldMk cId="923502683" sldId="281"/>
            <ac:spMk id="2" creationId="{4A86CF9E-3338-4FA1-C658-239294EBAA81}"/>
          </ac:spMkLst>
        </pc:spChg>
        <pc:spChg chg="mod">
          <ac:chgData name="James, Chris (KYTC-D12)" userId="S::chris.james_ky.gov#ext#@wsponline.onmicrosoft.com::32d62d03-b1e2-4aaf-8985-c257e47eb74b" providerId="AD" clId="Web-{0E2211A2-AFDB-4210-EF33-22465249E056}" dt="2026-08-31T13:50:47.869" v="421" actId="20577"/>
          <ac:spMkLst>
            <pc:docMk/>
            <pc:sldMk cId="923502683" sldId="281"/>
            <ac:spMk id="6" creationId="{4CC04D61-F8E2-5CC6-B792-55D578316EF0}"/>
          </ac:spMkLst>
        </pc:spChg>
        <pc:spChg chg="mod">
          <ac:chgData name="James, Chris (KYTC-D12)" userId="S::chris.james_ky.gov#ext#@wsponline.onmicrosoft.com::32d62d03-b1e2-4aaf-8985-c257e47eb74b" providerId="AD" clId="Web-{0E2211A2-AFDB-4210-EF33-22465249E056}" dt="2026-08-31T13:58:08.308" v="467" actId="14100"/>
          <ac:spMkLst>
            <pc:docMk/>
            <pc:sldMk cId="923502683" sldId="281"/>
            <ac:spMk id="8" creationId="{CEE4B5ED-7DB0-9C22-C2F3-BBFCD8296BFD}"/>
          </ac:spMkLst>
        </pc:spChg>
      </pc:sldChg>
    </pc:docChg>
  </pc:docChgLst>
  <pc:docChgLst>
    <pc:chgData name="James, Chris (KYTC-D12)" userId="S::chris.james_ky.gov#ext#@wsponline.onmicrosoft.com::32d62d03-b1e2-4aaf-8985-c257e47eb74b" providerId="AD" clId="Web-{71B0765D-EB78-BDE3-227C-D619BDD75B61}"/>
    <pc:docChg chg="modSld">
      <pc:chgData name="James, Chris (KYTC-D12)" userId="S::chris.james_ky.gov#ext#@wsponline.onmicrosoft.com::32d62d03-b1e2-4aaf-8985-c257e47eb74b" providerId="AD" clId="Web-{71B0765D-EB78-BDE3-227C-D619BDD75B61}" dt="2026-08-31T14:53:17.374" v="1" actId="14100"/>
      <pc:docMkLst>
        <pc:docMk/>
      </pc:docMkLst>
    </pc:docChg>
  </pc:docChgLst>
  <pc:docChgLst>
    <pc:chgData name="James, Chris (KYTC-D12)" userId="S::chris.james_ky.gov#ext#@wsponline.onmicrosoft.com::32d62d03-b1e2-4aaf-8985-c257e47eb74b" providerId="AD" clId="Web-{00000000-0000-0000-0000-000000000000}"/>
    <pc:docChg chg="addSld modSld sldOrd">
      <pc:chgData name="James, Chris (KYTC-D12)" userId="S::chris.james_ky.gov#ext#@wsponline.onmicrosoft.com::32d62d03-b1e2-4aaf-8985-c257e47eb74b" providerId="AD" clId="Web-{00000000-0000-0000-0000-000000000000}" dt="2026-08-31T15:46:16.020" v="390" actId="1076"/>
      <pc:docMkLst>
        <pc:docMk/>
      </pc:docMkLst>
      <pc:sldChg chg="modSp">
        <pc:chgData name="James, Chris (KYTC-D12)" userId="S::chris.james_ky.gov#ext#@wsponline.onmicrosoft.com::32d62d03-b1e2-4aaf-8985-c257e47eb74b" providerId="AD" clId="Web-{00000000-0000-0000-0000-000000000000}" dt="2026-08-31T15:12:54.933" v="65" actId="20577"/>
        <pc:sldMkLst>
          <pc:docMk/>
          <pc:sldMk cId="923502683" sldId="281"/>
        </pc:sldMkLst>
        <pc:spChg chg="mod">
          <ac:chgData name="James, Chris (KYTC-D12)" userId="S::chris.james_ky.gov#ext#@wsponline.onmicrosoft.com::32d62d03-b1e2-4aaf-8985-c257e47eb74b" providerId="AD" clId="Web-{00000000-0000-0000-0000-000000000000}" dt="2026-08-31T15:12:54.933" v="65" actId="20577"/>
          <ac:spMkLst>
            <pc:docMk/>
            <pc:sldMk cId="923502683" sldId="281"/>
            <ac:spMk id="2" creationId="{4A86CF9E-3338-4FA1-C658-239294EBAA81}"/>
          </ac:spMkLst>
        </pc:spChg>
      </pc:sldChg>
    </pc:docChg>
  </pc:docChgLst>
  <pc:docChgLst>
    <pc:chgData name="Littleton, Jason" userId="5258548a-d918-4ae2-bbf5-65f2d496f3e6" providerId="ADAL" clId="{1ACD74E4-3F8E-45A6-81AB-2CFAA0823413}"/>
    <pc:docChg chg="undo custSel addSld delSld modSld sldOrd">
      <pc:chgData name="Littleton, Jason" userId="5258548a-d918-4ae2-bbf5-65f2d496f3e6" providerId="ADAL" clId="{1ACD74E4-3F8E-45A6-81AB-2CFAA0823413}" dt="2026-09-03T13:01:55.583" v="973" actId="1440"/>
      <pc:docMkLst>
        <pc:docMk/>
      </pc:docMkLst>
      <pc:sldChg chg="addSp delSp modSp mod modClrScheme chgLayout">
        <pc:chgData name="Littleton, Jason" userId="5258548a-d918-4ae2-bbf5-65f2d496f3e6" providerId="ADAL" clId="{1ACD74E4-3F8E-45A6-81AB-2CFAA0823413}" dt="2026-08-24T12:03:14.683" v="207" actId="120"/>
        <pc:sldMkLst>
          <pc:docMk/>
          <pc:sldMk cId="0" sldId="258"/>
        </pc:sldMkLst>
        <pc:spChg chg="add mod ord">
          <ac:chgData name="Littleton, Jason" userId="5258548a-d918-4ae2-bbf5-65f2d496f3e6" providerId="ADAL" clId="{1ACD74E4-3F8E-45A6-81AB-2CFAA0823413}" dt="2026-08-24T12:03:14.683" v="207" actId="120"/>
          <ac:spMkLst>
            <pc:docMk/>
            <pc:sldMk cId="0" sldId="258"/>
            <ac:spMk id="5" creationId="{C303BC81-40C9-E07C-9160-1F34F1494C5D}"/>
          </ac:spMkLst>
        </pc:spChg>
        <pc:spChg chg="add mod ord">
          <ac:chgData name="Littleton, Jason" userId="5258548a-d918-4ae2-bbf5-65f2d496f3e6" providerId="ADAL" clId="{1ACD74E4-3F8E-45A6-81AB-2CFAA0823413}" dt="2026-08-24T12:02:52.443" v="202" actId="14100"/>
          <ac:spMkLst>
            <pc:docMk/>
            <pc:sldMk cId="0" sldId="258"/>
            <ac:spMk id="7" creationId="{5503B6F8-2525-E177-2959-E355C5EF93A2}"/>
          </ac:spMkLst>
        </pc:spChg>
      </pc:sldChg>
      <pc:sldChg chg="addSp modSp del mod modClrScheme chgLayout">
        <pc:chgData name="Littleton, Jason" userId="5258548a-d918-4ae2-bbf5-65f2d496f3e6" providerId="ADAL" clId="{1ACD74E4-3F8E-45A6-81AB-2CFAA0823413}" dt="2026-09-03T12:52:20.949" v="942" actId="2696"/>
        <pc:sldMkLst>
          <pc:docMk/>
          <pc:sldMk cId="0" sldId="259"/>
        </pc:sldMkLst>
      </pc:sldChg>
      <pc:sldChg chg="addSp delSp modSp add mod ord">
        <pc:chgData name="Littleton, Jason" userId="5258548a-d918-4ae2-bbf5-65f2d496f3e6" providerId="ADAL" clId="{1ACD74E4-3F8E-45A6-81AB-2CFAA0823413}" dt="2026-08-24T14:54:56.523" v="836" actId="2710"/>
        <pc:sldMkLst>
          <pc:docMk/>
          <pc:sldMk cId="2738482858" sldId="262"/>
        </pc:sldMkLst>
        <pc:spChg chg="mod">
          <ac:chgData name="Littleton, Jason" userId="5258548a-d918-4ae2-bbf5-65f2d496f3e6" providerId="ADAL" clId="{1ACD74E4-3F8E-45A6-81AB-2CFAA0823413}" dt="2026-08-24T14:54:39.271" v="834" actId="20577"/>
          <ac:spMkLst>
            <pc:docMk/>
            <pc:sldMk cId="2738482858" sldId="262"/>
            <ac:spMk id="2" creationId="{E43C7A46-55EE-3AB4-59A6-331E1FA00963}"/>
          </ac:spMkLst>
        </pc:spChg>
        <pc:spChg chg="add del mod">
          <ac:chgData name="Littleton, Jason" userId="5258548a-d918-4ae2-bbf5-65f2d496f3e6" providerId="ADAL" clId="{1ACD74E4-3F8E-45A6-81AB-2CFAA0823413}" dt="2026-08-24T14:54:56.523" v="836" actId="2710"/>
          <ac:spMkLst>
            <pc:docMk/>
            <pc:sldMk cId="2738482858" sldId="262"/>
            <ac:spMk id="3" creationId="{F7C028A7-BB12-C4F2-A0ED-787C78741243}"/>
          </ac:spMkLst>
        </pc:spChg>
        <pc:spChg chg="add mod ord">
          <ac:chgData name="Littleton, Jason" userId="5258548a-d918-4ae2-bbf5-65f2d496f3e6" providerId="ADAL" clId="{1ACD74E4-3F8E-45A6-81AB-2CFAA0823413}" dt="2026-08-24T12:24:00.395" v="310" actId="166"/>
          <ac:spMkLst>
            <pc:docMk/>
            <pc:sldMk cId="2738482858" sldId="262"/>
            <ac:spMk id="9" creationId="{82C3CA73-F3CD-8F8B-42F9-D7FDDB62F562}"/>
          </ac:spMkLst>
        </pc:spChg>
        <pc:spChg chg="add mod">
          <ac:chgData name="Littleton, Jason" userId="5258548a-d918-4ae2-bbf5-65f2d496f3e6" providerId="ADAL" clId="{1ACD74E4-3F8E-45A6-81AB-2CFAA0823413}" dt="2026-08-24T14:44:24.918" v="635" actId="1076"/>
          <ac:spMkLst>
            <pc:docMk/>
            <pc:sldMk cId="2738482858" sldId="262"/>
            <ac:spMk id="10" creationId="{FA6F9AB6-E071-F60E-BA6E-B67F773A88B9}"/>
          </ac:spMkLst>
        </pc:spChg>
        <pc:picChg chg="add mod ord">
          <ac:chgData name="Littleton, Jason" userId="5258548a-d918-4ae2-bbf5-65f2d496f3e6" providerId="ADAL" clId="{1ACD74E4-3F8E-45A6-81AB-2CFAA0823413}" dt="2026-08-24T12:22:01.868" v="258" actId="732"/>
          <ac:picMkLst>
            <pc:docMk/>
            <pc:sldMk cId="2738482858" sldId="262"/>
            <ac:picMk id="8" creationId="{A4DBEEC8-A24B-09BE-0945-A8316F3DB218}"/>
          </ac:picMkLst>
        </pc:picChg>
      </pc:sldChg>
      <pc:sldChg chg="addSp delSp modSp add mod ord">
        <pc:chgData name="Littleton, Jason" userId="5258548a-d918-4ae2-bbf5-65f2d496f3e6" providerId="ADAL" clId="{1ACD74E4-3F8E-45A6-81AB-2CFAA0823413}" dt="2026-08-24T13:14:44.877" v="631" actId="403"/>
        <pc:sldMkLst>
          <pc:docMk/>
          <pc:sldMk cId="1349936879" sldId="263"/>
        </pc:sldMkLst>
        <pc:spChg chg="mod">
          <ac:chgData name="Littleton, Jason" userId="5258548a-d918-4ae2-bbf5-65f2d496f3e6" providerId="ADAL" clId="{1ACD74E4-3F8E-45A6-81AB-2CFAA0823413}" dt="2026-08-24T12:53:35.625" v="334" actId="20577"/>
          <ac:spMkLst>
            <pc:docMk/>
            <pc:sldMk cId="1349936879" sldId="263"/>
            <ac:spMk id="2" creationId="{A85CF355-AC87-43C4-42DA-A0C3830C280B}"/>
          </ac:spMkLst>
        </pc:spChg>
        <pc:spChg chg="mod">
          <ac:chgData name="Littleton, Jason" userId="5258548a-d918-4ae2-bbf5-65f2d496f3e6" providerId="ADAL" clId="{1ACD74E4-3F8E-45A6-81AB-2CFAA0823413}" dt="2026-08-24T13:14:44.877" v="631" actId="403"/>
          <ac:spMkLst>
            <pc:docMk/>
            <pc:sldMk cId="1349936879" sldId="263"/>
            <ac:spMk id="4" creationId="{8FCD140A-BF26-2648-3616-A92B016408BE}"/>
          </ac:spMkLst>
        </pc:spChg>
        <pc:spChg chg="add mod">
          <ac:chgData name="Littleton, Jason" userId="5258548a-d918-4ae2-bbf5-65f2d496f3e6" providerId="ADAL" clId="{1ACD74E4-3F8E-45A6-81AB-2CFAA0823413}" dt="2026-08-24T12:58:10.901" v="462" actId="207"/>
          <ac:spMkLst>
            <pc:docMk/>
            <pc:sldMk cId="1349936879" sldId="263"/>
            <ac:spMk id="7" creationId="{28EEAD1A-BCD3-51A8-F063-F559EFBCE26A}"/>
          </ac:spMkLst>
        </pc:spChg>
        <pc:spChg chg="add mod">
          <ac:chgData name="Littleton, Jason" userId="5258548a-d918-4ae2-bbf5-65f2d496f3e6" providerId="ADAL" clId="{1ACD74E4-3F8E-45A6-81AB-2CFAA0823413}" dt="2026-08-24T12:58:10.901" v="462" actId="207"/>
          <ac:spMkLst>
            <pc:docMk/>
            <pc:sldMk cId="1349936879" sldId="263"/>
            <ac:spMk id="8" creationId="{9585A777-9B71-2CDC-794A-7C4906976EB4}"/>
          </ac:spMkLst>
        </pc:spChg>
        <pc:spChg chg="add mod">
          <ac:chgData name="Littleton, Jason" userId="5258548a-d918-4ae2-bbf5-65f2d496f3e6" providerId="ADAL" clId="{1ACD74E4-3F8E-45A6-81AB-2CFAA0823413}" dt="2026-08-24T13:04:29.024" v="498" actId="1076"/>
          <ac:spMkLst>
            <pc:docMk/>
            <pc:sldMk cId="1349936879" sldId="263"/>
            <ac:spMk id="9" creationId="{E169B48D-E74C-859E-3853-F1BE39E7B8D2}"/>
          </ac:spMkLst>
        </pc:spChg>
        <pc:spChg chg="add mod">
          <ac:chgData name="Littleton, Jason" userId="5258548a-d918-4ae2-bbf5-65f2d496f3e6" providerId="ADAL" clId="{1ACD74E4-3F8E-45A6-81AB-2CFAA0823413}" dt="2026-08-24T12:58:10.901" v="462" actId="207"/>
          <ac:spMkLst>
            <pc:docMk/>
            <pc:sldMk cId="1349936879" sldId="263"/>
            <ac:spMk id="10" creationId="{F726BE0F-C487-ABD0-12AF-12D20A520090}"/>
          </ac:spMkLst>
        </pc:spChg>
        <pc:spChg chg="add mod">
          <ac:chgData name="Littleton, Jason" userId="5258548a-d918-4ae2-bbf5-65f2d496f3e6" providerId="ADAL" clId="{1ACD74E4-3F8E-45A6-81AB-2CFAA0823413}" dt="2026-08-24T12:59:59.280" v="487" actId="208"/>
          <ac:spMkLst>
            <pc:docMk/>
            <pc:sldMk cId="1349936879" sldId="263"/>
            <ac:spMk id="11" creationId="{4B6EFD9E-8B58-9EA8-6A4B-CDDC9ED4E71F}"/>
          </ac:spMkLst>
        </pc:spChg>
        <pc:spChg chg="add mod">
          <ac:chgData name="Littleton, Jason" userId="5258548a-d918-4ae2-bbf5-65f2d496f3e6" providerId="ADAL" clId="{1ACD74E4-3F8E-45A6-81AB-2CFAA0823413}" dt="2026-08-24T12:59:55.873" v="485" actId="208"/>
          <ac:spMkLst>
            <pc:docMk/>
            <pc:sldMk cId="1349936879" sldId="263"/>
            <ac:spMk id="13" creationId="{8F23B13D-9E5D-7F01-A2FD-DB2C80DF8770}"/>
          </ac:spMkLst>
        </pc:spChg>
        <pc:spChg chg="add mod">
          <ac:chgData name="Littleton, Jason" userId="5258548a-d918-4ae2-bbf5-65f2d496f3e6" providerId="ADAL" clId="{1ACD74E4-3F8E-45A6-81AB-2CFAA0823413}" dt="2026-08-24T13:03:30.152" v="497" actId="1076"/>
          <ac:spMkLst>
            <pc:docMk/>
            <pc:sldMk cId="1349936879" sldId="263"/>
            <ac:spMk id="15" creationId="{46F532D2-ABA9-ABE0-8214-216D0EF8DC72}"/>
          </ac:spMkLst>
        </pc:spChg>
        <pc:grpChg chg="mod">
          <ac:chgData name="Littleton, Jason" userId="5258548a-d918-4ae2-bbf5-65f2d496f3e6" providerId="ADAL" clId="{1ACD74E4-3F8E-45A6-81AB-2CFAA0823413}" dt="2026-08-24T12:58:15.230" v="464" actId="1076"/>
          <ac:grpSpMkLst>
            <pc:docMk/>
            <pc:sldMk cId="1349936879" sldId="263"/>
            <ac:grpSpMk id="5122" creationId="{CC873B93-8F83-8B61-6536-5BF63448A7A8}"/>
          </ac:grpSpMkLst>
        </pc:grpChg>
        <pc:picChg chg="add mod ord">
          <ac:chgData name="Littleton, Jason" userId="5258548a-d918-4ae2-bbf5-65f2d496f3e6" providerId="ADAL" clId="{1ACD74E4-3F8E-45A6-81AB-2CFAA0823413}" dt="2026-08-24T12:54:44.145" v="346" actId="732"/>
          <ac:picMkLst>
            <pc:docMk/>
            <pc:sldMk cId="1349936879" sldId="263"/>
            <ac:picMk id="6" creationId="{986C26E9-4CDE-4DCF-4DC2-B7B83EE8289A}"/>
          </ac:picMkLst>
        </pc:picChg>
        <pc:picChg chg="mod">
          <ac:chgData name="Littleton, Jason" userId="5258548a-d918-4ae2-bbf5-65f2d496f3e6" providerId="ADAL" clId="{1ACD74E4-3F8E-45A6-81AB-2CFAA0823413}" dt="2026-08-24T12:58:15.230" v="464" actId="1076"/>
          <ac:picMkLst>
            <pc:docMk/>
            <pc:sldMk cId="1349936879" sldId="263"/>
            <ac:picMk id="5123" creationId="{59112FE7-5936-55A2-2A7D-73305AACA8F7}"/>
          </ac:picMkLst>
        </pc:picChg>
        <pc:picChg chg="mod">
          <ac:chgData name="Littleton, Jason" userId="5258548a-d918-4ae2-bbf5-65f2d496f3e6" providerId="ADAL" clId="{1ACD74E4-3F8E-45A6-81AB-2CFAA0823413}" dt="2026-08-24T12:58:15.230" v="464" actId="1076"/>
          <ac:picMkLst>
            <pc:docMk/>
            <pc:sldMk cId="1349936879" sldId="263"/>
            <ac:picMk id="5124" creationId="{133D5150-43AA-4EA3-30AA-5604C7DB37FA}"/>
          </ac:picMkLst>
        </pc:picChg>
      </pc:sldChg>
      <pc:sldChg chg="del">
        <pc:chgData name="Littleton, Jason" userId="5258548a-d918-4ae2-bbf5-65f2d496f3e6" providerId="ADAL" clId="{1ACD74E4-3F8E-45A6-81AB-2CFAA0823413}" dt="2026-09-03T12:52:20.949" v="942" actId="2696"/>
        <pc:sldMkLst>
          <pc:docMk/>
          <pc:sldMk cId="3739252379" sldId="264"/>
        </pc:sldMkLst>
      </pc:sldChg>
      <pc:sldChg chg="add">
        <pc:chgData name="Littleton, Jason" userId="5258548a-d918-4ae2-bbf5-65f2d496f3e6" providerId="ADAL" clId="{1ACD74E4-3F8E-45A6-81AB-2CFAA0823413}" dt="2026-08-28T17:58:34.708" v="921"/>
        <pc:sldMkLst>
          <pc:docMk/>
          <pc:sldMk cId="0" sldId="266"/>
        </pc:sldMkLst>
      </pc:sldChg>
      <pc:sldChg chg="add">
        <pc:chgData name="Littleton, Jason" userId="5258548a-d918-4ae2-bbf5-65f2d496f3e6" providerId="ADAL" clId="{1ACD74E4-3F8E-45A6-81AB-2CFAA0823413}" dt="2026-08-28T17:58:34.708" v="921"/>
        <pc:sldMkLst>
          <pc:docMk/>
          <pc:sldMk cId="0" sldId="267"/>
        </pc:sldMkLst>
      </pc:sldChg>
      <pc:sldChg chg="add">
        <pc:chgData name="Littleton, Jason" userId="5258548a-d918-4ae2-bbf5-65f2d496f3e6" providerId="ADAL" clId="{1ACD74E4-3F8E-45A6-81AB-2CFAA0823413}" dt="2026-08-28T17:58:34.708" v="921"/>
        <pc:sldMkLst>
          <pc:docMk/>
          <pc:sldMk cId="0" sldId="268"/>
        </pc:sldMkLst>
      </pc:sldChg>
      <pc:sldChg chg="add">
        <pc:chgData name="Littleton, Jason" userId="5258548a-d918-4ae2-bbf5-65f2d496f3e6" providerId="ADAL" clId="{1ACD74E4-3F8E-45A6-81AB-2CFAA0823413}" dt="2026-08-28T17:58:34.708" v="921"/>
        <pc:sldMkLst>
          <pc:docMk/>
          <pc:sldMk cId="0" sldId="269"/>
        </pc:sldMkLst>
      </pc:sldChg>
      <pc:sldChg chg="add">
        <pc:chgData name="Littleton, Jason" userId="5258548a-d918-4ae2-bbf5-65f2d496f3e6" providerId="ADAL" clId="{1ACD74E4-3F8E-45A6-81AB-2CFAA0823413}" dt="2026-08-28T17:58:34.708" v="921"/>
        <pc:sldMkLst>
          <pc:docMk/>
          <pc:sldMk cId="0" sldId="270"/>
        </pc:sldMkLst>
      </pc:sldChg>
      <pc:sldChg chg="add">
        <pc:chgData name="Littleton, Jason" userId="5258548a-d918-4ae2-bbf5-65f2d496f3e6" providerId="ADAL" clId="{1ACD74E4-3F8E-45A6-81AB-2CFAA0823413}" dt="2026-08-28T17:58:34.708" v="921"/>
        <pc:sldMkLst>
          <pc:docMk/>
          <pc:sldMk cId="0" sldId="271"/>
        </pc:sldMkLst>
      </pc:sldChg>
      <pc:sldChg chg="add">
        <pc:chgData name="Littleton, Jason" userId="5258548a-d918-4ae2-bbf5-65f2d496f3e6" providerId="ADAL" clId="{1ACD74E4-3F8E-45A6-81AB-2CFAA0823413}" dt="2026-08-28T17:58:34.708" v="921"/>
        <pc:sldMkLst>
          <pc:docMk/>
          <pc:sldMk cId="3460756806" sldId="272"/>
        </pc:sldMkLst>
      </pc:sldChg>
      <pc:sldChg chg="add">
        <pc:chgData name="Littleton, Jason" userId="5258548a-d918-4ae2-bbf5-65f2d496f3e6" providerId="ADAL" clId="{1ACD74E4-3F8E-45A6-81AB-2CFAA0823413}" dt="2026-08-28T17:58:34.708" v="921"/>
        <pc:sldMkLst>
          <pc:docMk/>
          <pc:sldMk cId="713389226" sldId="273"/>
        </pc:sldMkLst>
      </pc:sldChg>
      <pc:sldChg chg="del">
        <pc:chgData name="Littleton, Jason" userId="5258548a-d918-4ae2-bbf5-65f2d496f3e6" providerId="ADAL" clId="{1ACD74E4-3F8E-45A6-81AB-2CFAA0823413}" dt="2026-09-03T12:50:52.389" v="922" actId="2696"/>
        <pc:sldMkLst>
          <pc:docMk/>
          <pc:sldMk cId="3563673050" sldId="274"/>
        </pc:sldMkLst>
      </pc:sldChg>
      <pc:sldChg chg="del ord">
        <pc:chgData name="Littleton, Jason" userId="5258548a-d918-4ae2-bbf5-65f2d496f3e6" providerId="ADAL" clId="{1ACD74E4-3F8E-45A6-81AB-2CFAA0823413}" dt="2026-09-03T12:51:02.713" v="925" actId="2696"/>
        <pc:sldMkLst>
          <pc:docMk/>
          <pc:sldMk cId="1203840146" sldId="278"/>
        </pc:sldMkLst>
      </pc:sldChg>
      <pc:sldChg chg="del ord">
        <pc:chgData name="Littleton, Jason" userId="5258548a-d918-4ae2-bbf5-65f2d496f3e6" providerId="ADAL" clId="{1ACD74E4-3F8E-45A6-81AB-2CFAA0823413}" dt="2026-09-03T12:51:20.613" v="931" actId="2696"/>
        <pc:sldMkLst>
          <pc:docMk/>
          <pc:sldMk cId="3117610128" sldId="279"/>
        </pc:sldMkLst>
      </pc:sldChg>
      <pc:sldChg chg="del ord">
        <pc:chgData name="Littleton, Jason" userId="5258548a-d918-4ae2-bbf5-65f2d496f3e6" providerId="ADAL" clId="{1ACD74E4-3F8E-45A6-81AB-2CFAA0823413}" dt="2026-09-03T12:52:27.087" v="943" actId="47"/>
        <pc:sldMkLst>
          <pc:docMk/>
          <pc:sldMk cId="3581085288" sldId="280"/>
        </pc:sldMkLst>
      </pc:sldChg>
      <pc:sldChg chg="modSp mod ord">
        <pc:chgData name="Littleton, Jason" userId="5258548a-d918-4ae2-bbf5-65f2d496f3e6" providerId="ADAL" clId="{1ACD74E4-3F8E-45A6-81AB-2CFAA0823413}" dt="2026-09-03T12:54:35.833" v="955" actId="404"/>
        <pc:sldMkLst>
          <pc:docMk/>
          <pc:sldMk cId="923502683" sldId="281"/>
        </pc:sldMkLst>
        <pc:spChg chg="mod">
          <ac:chgData name="Littleton, Jason" userId="5258548a-d918-4ae2-bbf5-65f2d496f3e6" providerId="ADAL" clId="{1ACD74E4-3F8E-45A6-81AB-2CFAA0823413}" dt="2026-09-03T12:54:35.833" v="955" actId="404"/>
          <ac:spMkLst>
            <pc:docMk/>
            <pc:sldMk cId="923502683" sldId="281"/>
            <ac:spMk id="6" creationId="{4CC04D61-F8E2-5CC6-B792-55D578316EF0}"/>
          </ac:spMkLst>
        </pc:spChg>
        <pc:spChg chg="mod">
          <ac:chgData name="Littleton, Jason" userId="5258548a-d918-4ae2-bbf5-65f2d496f3e6" providerId="ADAL" clId="{1ACD74E4-3F8E-45A6-81AB-2CFAA0823413}" dt="2026-09-03T12:53:34.608" v="950" actId="207"/>
          <ac:spMkLst>
            <pc:docMk/>
            <pc:sldMk cId="923502683" sldId="281"/>
            <ac:spMk id="8" creationId="{CEE4B5ED-7DB0-9C22-C2F3-BBFCD8296BFD}"/>
          </ac:spMkLst>
        </pc:spChg>
      </pc:sldChg>
      <pc:sldChg chg="del ord">
        <pc:chgData name="Littleton, Jason" userId="5258548a-d918-4ae2-bbf5-65f2d496f3e6" providerId="ADAL" clId="{1ACD74E4-3F8E-45A6-81AB-2CFAA0823413}" dt="2026-09-03T12:52:45.848" v="944" actId="2696"/>
        <pc:sldMkLst>
          <pc:docMk/>
          <pc:sldMk cId="1604208930" sldId="282"/>
        </pc:sldMkLst>
      </pc:sldChg>
      <pc:sldChg chg="del ord">
        <pc:chgData name="Littleton, Jason" userId="5258548a-d918-4ae2-bbf5-65f2d496f3e6" providerId="ADAL" clId="{1ACD74E4-3F8E-45A6-81AB-2CFAA0823413}" dt="2026-09-03T12:52:51.971" v="945" actId="2696"/>
        <pc:sldMkLst>
          <pc:docMk/>
          <pc:sldMk cId="2321404668" sldId="283"/>
        </pc:sldMkLst>
      </pc:sldChg>
      <pc:sldChg chg="del ord">
        <pc:chgData name="Littleton, Jason" userId="5258548a-d918-4ae2-bbf5-65f2d496f3e6" providerId="ADAL" clId="{1ACD74E4-3F8E-45A6-81AB-2CFAA0823413}" dt="2026-09-03T12:53:12.087" v="946" actId="2696"/>
        <pc:sldMkLst>
          <pc:docMk/>
          <pc:sldMk cId="3140563005" sldId="284"/>
        </pc:sldMkLst>
      </pc:sldChg>
      <pc:sldChg chg="del ord">
        <pc:chgData name="Littleton, Jason" userId="5258548a-d918-4ae2-bbf5-65f2d496f3e6" providerId="ADAL" clId="{1ACD74E4-3F8E-45A6-81AB-2CFAA0823413}" dt="2026-09-03T12:53:19.323" v="947" actId="2696"/>
        <pc:sldMkLst>
          <pc:docMk/>
          <pc:sldMk cId="1251972407" sldId="285"/>
        </pc:sldMkLst>
      </pc:sldChg>
      <pc:sldChg chg="del ord">
        <pc:chgData name="Littleton, Jason" userId="5258548a-d918-4ae2-bbf5-65f2d496f3e6" providerId="ADAL" clId="{1ACD74E4-3F8E-45A6-81AB-2CFAA0823413}" dt="2026-09-03T12:51:12.864" v="930" actId="2696"/>
        <pc:sldMkLst>
          <pc:docMk/>
          <pc:sldMk cId="3144113773" sldId="286"/>
        </pc:sldMkLst>
      </pc:sldChg>
      <pc:sldChg chg="addSp delSp modSp mod">
        <pc:chgData name="Littleton, Jason" userId="5258548a-d918-4ae2-bbf5-65f2d496f3e6" providerId="ADAL" clId="{1ACD74E4-3F8E-45A6-81AB-2CFAA0823413}" dt="2026-09-03T13:01:55.583" v="973" actId="1440"/>
        <pc:sldMkLst>
          <pc:docMk/>
          <pc:sldMk cId="3492772961" sldId="301"/>
        </pc:sldMkLst>
        <pc:spChg chg="del mod">
          <ac:chgData name="Littleton, Jason" userId="5258548a-d918-4ae2-bbf5-65f2d496f3e6" providerId="ADAL" clId="{1ACD74E4-3F8E-45A6-81AB-2CFAA0823413}" dt="2026-09-03T12:59:40.581" v="958" actId="478"/>
          <ac:spMkLst>
            <pc:docMk/>
            <pc:sldMk cId="3492772961" sldId="301"/>
            <ac:spMk id="6" creationId="{5942EA5D-B9F1-3463-21D4-8674841EE13A}"/>
          </ac:spMkLst>
        </pc:spChg>
        <pc:picChg chg="add mod modCrop">
          <ac:chgData name="Littleton, Jason" userId="5258548a-d918-4ae2-bbf5-65f2d496f3e6" providerId="ADAL" clId="{1ACD74E4-3F8E-45A6-81AB-2CFAA0823413}" dt="2026-09-03T13:01:55.583" v="973" actId="1440"/>
          <ac:picMkLst>
            <pc:docMk/>
            <pc:sldMk cId="3492772961" sldId="301"/>
            <ac:picMk id="3" creationId="{D4426B79-CAAF-822D-E747-1B3CF24A8E4D}"/>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71600" y="3188970"/>
            <a:ext cx="15544800" cy="2160270"/>
          </a:xfrm>
          <a:prstGeom prst="rect">
            <a:avLst/>
          </a:prstGeom>
        </p:spPr>
        <p:txBody>
          <a:bodyPr/>
          <a:lstStyle>
            <a:lvl1pPr>
              <a:defRPr sz="7250" b="1" i="0">
                <a:solidFill>
                  <a:srgbClr val="0C79EE"/>
                </a:solidFill>
                <a:latin typeface="MicrogrammaExtDBol"/>
                <a:cs typeface="MicrogrammaExtDBol"/>
              </a:defRPr>
            </a:lvl1pPr>
          </a:lstStyle>
          <a:p>
            <a:r>
              <a:rPr lang="en-US"/>
              <a:t>Click to edit Master title style</a:t>
            </a:r>
            <a:endParaRPr/>
          </a:p>
        </p:txBody>
      </p:sp>
      <p:sp>
        <p:nvSpPr>
          <p:cNvPr id="3" name="Holder 3"/>
          <p:cNvSpPr>
            <a:spLocks noGrp="1"/>
          </p:cNvSpPr>
          <p:nvPr>
            <p:ph type="subTitle" idx="4"/>
          </p:nvPr>
        </p:nvSpPr>
        <p:spPr>
          <a:xfrm>
            <a:off x="2743200" y="5760720"/>
            <a:ext cx="12801600" cy="2571750"/>
          </a:xfrm>
          <a:prstGeom prst="rect">
            <a:avLst/>
          </a:prstGeom>
        </p:spPr>
        <p:txBody>
          <a:bodyPr/>
          <a:lstStyle>
            <a:lvl1pPr>
              <a:defRPr/>
            </a:lvl1pPr>
          </a:lstStyle>
          <a:p>
            <a:r>
              <a:rPr lang="en-US"/>
              <a:t>Click to edit Master subtitle style</a:t>
            </a:r>
            <a:endParaRPr/>
          </a:p>
        </p:txBody>
      </p:sp>
      <p:sp>
        <p:nvSpPr>
          <p:cNvPr id="4" name="Holder 4">
            <a:extLst>
              <a:ext uri="{FF2B5EF4-FFF2-40B4-BE49-F238E27FC236}">
                <a16:creationId xmlns:a16="http://schemas.microsoft.com/office/drawing/2014/main" id="{2C393EB1-44F8-B6C4-FA00-4ADA2387F40B}"/>
              </a:ext>
            </a:extLst>
          </p:cNvPr>
          <p:cNvSpPr>
            <a:spLocks noGrp="1" noChangeArrowheads="1"/>
          </p:cNvSpPr>
          <p:nvPr>
            <p:ph type="ftr" sz="quarter" idx="10"/>
          </p:nvPr>
        </p:nvSpPr>
        <p:spPr>
          <a:ln/>
        </p:spPr>
        <p:txBody>
          <a:bodyPr/>
          <a:lstStyle>
            <a:lvl1pPr>
              <a:defRPr/>
            </a:lvl1pPr>
          </a:lstStyle>
          <a:p>
            <a:endParaRPr lang="en-US" altLang="en-US"/>
          </a:p>
        </p:txBody>
      </p:sp>
      <p:sp>
        <p:nvSpPr>
          <p:cNvPr id="5" name="Holder 5">
            <a:extLst>
              <a:ext uri="{FF2B5EF4-FFF2-40B4-BE49-F238E27FC236}">
                <a16:creationId xmlns:a16="http://schemas.microsoft.com/office/drawing/2014/main" id="{6DB40010-4289-7CCD-2B2D-AD73234281E6}"/>
              </a:ext>
            </a:extLst>
          </p:cNvPr>
          <p:cNvSpPr>
            <a:spLocks noGrp="1" noChangeArrowheads="1"/>
          </p:cNvSpPr>
          <p:nvPr>
            <p:ph type="dt" sz="half" idx="11"/>
          </p:nvPr>
        </p:nvSpPr>
        <p:spPr>
          <a:ln/>
        </p:spPr>
        <p:txBody>
          <a:bodyPr/>
          <a:lstStyle>
            <a:lvl1pPr>
              <a:defRPr/>
            </a:lvl1pPr>
          </a:lstStyle>
          <a:p>
            <a:fld id="{D203C6A3-35AD-4D33-8C1C-0230FBB08B7B}" type="datetimeFigureOut">
              <a:rPr lang="en-US" altLang="en-US"/>
              <a:pPr/>
              <a:t>9/3/2026</a:t>
            </a:fld>
            <a:endParaRPr lang="en-US" altLang="en-US"/>
          </a:p>
        </p:txBody>
      </p:sp>
      <p:sp>
        <p:nvSpPr>
          <p:cNvPr id="6" name="Holder 6">
            <a:extLst>
              <a:ext uri="{FF2B5EF4-FFF2-40B4-BE49-F238E27FC236}">
                <a16:creationId xmlns:a16="http://schemas.microsoft.com/office/drawing/2014/main" id="{C34BCADA-EFFD-70F3-98F8-0EDFEC8F1DD3}"/>
              </a:ext>
            </a:extLst>
          </p:cNvPr>
          <p:cNvSpPr>
            <a:spLocks noGrp="1" noChangeArrowheads="1"/>
          </p:cNvSpPr>
          <p:nvPr>
            <p:ph type="sldNum" sz="quarter" idx="12"/>
          </p:nvPr>
        </p:nvSpPr>
        <p:spPr>
          <a:ln/>
        </p:spPr>
        <p:txBody>
          <a:bodyPr/>
          <a:lstStyle>
            <a:lvl1pPr>
              <a:defRPr/>
            </a:lvl1pPr>
          </a:lstStyle>
          <a:p>
            <a:fld id="{2B7047EF-FCED-4A57-8712-DCE6872F9734}" type="slidenum">
              <a:rPr lang="en-US" altLang="en-US"/>
              <a:pPr/>
              <a:t>‹#›</a:t>
            </a:fld>
            <a:endParaRPr lang="en-US" altLang="en-US"/>
          </a:p>
        </p:txBody>
      </p:sp>
    </p:spTree>
    <p:extLst>
      <p:ext uri="{BB962C8B-B14F-4D97-AF65-F5344CB8AC3E}">
        <p14:creationId xmlns:p14="http://schemas.microsoft.com/office/powerpoint/2010/main" val="40941129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7250" b="1" i="0">
                <a:solidFill>
                  <a:srgbClr val="0C79EE"/>
                </a:solidFill>
                <a:latin typeface="MicrogrammaExtDBol"/>
                <a:cs typeface="MicrogrammaExtDBol"/>
              </a:defRPr>
            </a:lvl1pPr>
          </a:lstStyle>
          <a:p>
            <a:r>
              <a:rPr lang="en-US"/>
              <a:t>Click to edit Master title style</a:t>
            </a:r>
            <a:endParaRPr/>
          </a:p>
        </p:txBody>
      </p:sp>
      <p:sp>
        <p:nvSpPr>
          <p:cNvPr id="3" name="Holder 3"/>
          <p:cNvSpPr>
            <a:spLocks noGrp="1"/>
          </p:cNvSpPr>
          <p:nvPr>
            <p:ph type="body" idx="1"/>
          </p:nvPr>
        </p:nvSpPr>
        <p:spPr/>
        <p:txBody>
          <a:bodyPr/>
          <a:lstStyle>
            <a:lvl1pPr>
              <a:defRPr/>
            </a:lvl1pPr>
          </a:lstStyle>
          <a:p>
            <a:pPr lvl="0"/>
            <a:r>
              <a:rPr lang="en-US"/>
              <a:t>Click to edit Master text styles</a:t>
            </a:r>
          </a:p>
        </p:txBody>
      </p:sp>
      <p:sp>
        <p:nvSpPr>
          <p:cNvPr id="4" name="Holder 4">
            <a:extLst>
              <a:ext uri="{FF2B5EF4-FFF2-40B4-BE49-F238E27FC236}">
                <a16:creationId xmlns:a16="http://schemas.microsoft.com/office/drawing/2014/main" id="{0E9247C9-E90C-912A-98CC-DA81C2AF0E72}"/>
              </a:ext>
            </a:extLst>
          </p:cNvPr>
          <p:cNvSpPr>
            <a:spLocks noGrp="1" noChangeArrowheads="1"/>
          </p:cNvSpPr>
          <p:nvPr>
            <p:ph type="ftr" sz="quarter" idx="10"/>
          </p:nvPr>
        </p:nvSpPr>
        <p:spPr>
          <a:ln/>
        </p:spPr>
        <p:txBody>
          <a:bodyPr/>
          <a:lstStyle>
            <a:lvl1pPr>
              <a:defRPr/>
            </a:lvl1pPr>
          </a:lstStyle>
          <a:p>
            <a:endParaRPr lang="en-US" altLang="en-US"/>
          </a:p>
        </p:txBody>
      </p:sp>
      <p:sp>
        <p:nvSpPr>
          <p:cNvPr id="5" name="Holder 5">
            <a:extLst>
              <a:ext uri="{FF2B5EF4-FFF2-40B4-BE49-F238E27FC236}">
                <a16:creationId xmlns:a16="http://schemas.microsoft.com/office/drawing/2014/main" id="{E09E50A7-F90E-DE19-0D33-0C5BDA45DEB5}"/>
              </a:ext>
            </a:extLst>
          </p:cNvPr>
          <p:cNvSpPr>
            <a:spLocks noGrp="1" noChangeArrowheads="1"/>
          </p:cNvSpPr>
          <p:nvPr>
            <p:ph type="dt" sz="half" idx="11"/>
          </p:nvPr>
        </p:nvSpPr>
        <p:spPr>
          <a:ln/>
        </p:spPr>
        <p:txBody>
          <a:bodyPr/>
          <a:lstStyle>
            <a:lvl1pPr>
              <a:defRPr/>
            </a:lvl1pPr>
          </a:lstStyle>
          <a:p>
            <a:fld id="{6871DBD2-1047-4276-8506-8F27020F0FFC}" type="datetimeFigureOut">
              <a:rPr lang="en-US" altLang="en-US"/>
              <a:pPr/>
              <a:t>9/3/2026</a:t>
            </a:fld>
            <a:endParaRPr lang="en-US" altLang="en-US"/>
          </a:p>
        </p:txBody>
      </p:sp>
      <p:sp>
        <p:nvSpPr>
          <p:cNvPr id="6" name="Holder 6">
            <a:extLst>
              <a:ext uri="{FF2B5EF4-FFF2-40B4-BE49-F238E27FC236}">
                <a16:creationId xmlns:a16="http://schemas.microsoft.com/office/drawing/2014/main" id="{EEC0BE8D-FA66-7D4D-BBC0-21DF7EBCFC84}"/>
              </a:ext>
            </a:extLst>
          </p:cNvPr>
          <p:cNvSpPr>
            <a:spLocks noGrp="1" noChangeArrowheads="1"/>
          </p:cNvSpPr>
          <p:nvPr>
            <p:ph type="sldNum" sz="quarter" idx="12"/>
          </p:nvPr>
        </p:nvSpPr>
        <p:spPr>
          <a:ln/>
        </p:spPr>
        <p:txBody>
          <a:bodyPr/>
          <a:lstStyle>
            <a:lvl1pPr>
              <a:defRPr/>
            </a:lvl1pPr>
          </a:lstStyle>
          <a:p>
            <a:fld id="{F20DA376-0FF8-4822-80A2-200C5F5DA99B}" type="slidenum">
              <a:rPr lang="en-US" altLang="en-US"/>
              <a:pPr/>
              <a:t>‹#›</a:t>
            </a:fld>
            <a:endParaRPr lang="en-US" altLang="en-US"/>
          </a:p>
        </p:txBody>
      </p:sp>
    </p:spTree>
    <p:extLst>
      <p:ext uri="{BB962C8B-B14F-4D97-AF65-F5344CB8AC3E}">
        <p14:creationId xmlns:p14="http://schemas.microsoft.com/office/powerpoint/2010/main" val="2957354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7250" b="1" i="0">
                <a:solidFill>
                  <a:srgbClr val="0C79EE"/>
                </a:solidFill>
                <a:latin typeface="MicrogrammaExtDBol"/>
                <a:cs typeface="MicrogrammaExtDBol"/>
              </a:defRPr>
            </a:lvl1pPr>
          </a:lstStyle>
          <a:p>
            <a:r>
              <a:rPr lang="en-US"/>
              <a:t>Click to edit Master title style</a:t>
            </a:r>
            <a:endParaRPr/>
          </a:p>
        </p:txBody>
      </p:sp>
      <p:sp>
        <p:nvSpPr>
          <p:cNvPr id="3" name="Holder 3"/>
          <p:cNvSpPr>
            <a:spLocks noGrp="1"/>
          </p:cNvSpPr>
          <p:nvPr>
            <p:ph sz="half" idx="2"/>
          </p:nvPr>
        </p:nvSpPr>
        <p:spPr>
          <a:xfrm>
            <a:off x="914400" y="2366010"/>
            <a:ext cx="7955280" cy="6789420"/>
          </a:xfrm>
          <a:prstGeom prst="rect">
            <a:avLst/>
          </a:prstGeom>
        </p:spPr>
        <p:txBody>
          <a:bodyPr/>
          <a:lstStyle>
            <a:lvl1pPr>
              <a:defRPr/>
            </a:lvl1pPr>
          </a:lstStyle>
          <a:p>
            <a:pPr lvl="0"/>
            <a:r>
              <a:rPr lang="en-US"/>
              <a:t>Click to edit Master text styles</a:t>
            </a:r>
          </a:p>
        </p:txBody>
      </p:sp>
      <p:sp>
        <p:nvSpPr>
          <p:cNvPr id="4" name="Holder 4"/>
          <p:cNvSpPr>
            <a:spLocks noGrp="1"/>
          </p:cNvSpPr>
          <p:nvPr>
            <p:ph sz="half" idx="3"/>
          </p:nvPr>
        </p:nvSpPr>
        <p:spPr>
          <a:xfrm>
            <a:off x="9418320" y="2366010"/>
            <a:ext cx="7955280" cy="6789420"/>
          </a:xfrm>
          <a:prstGeom prst="rect">
            <a:avLst/>
          </a:prstGeom>
        </p:spPr>
        <p:txBody>
          <a:bodyPr/>
          <a:lstStyle>
            <a:lvl1pPr>
              <a:defRPr/>
            </a:lvl1pPr>
          </a:lstStyle>
          <a:p>
            <a:pPr lvl="0"/>
            <a:r>
              <a:rPr lang="en-US"/>
              <a:t>Click to edit Master text styles</a:t>
            </a:r>
          </a:p>
        </p:txBody>
      </p:sp>
      <p:sp>
        <p:nvSpPr>
          <p:cNvPr id="5" name="Holder 4">
            <a:extLst>
              <a:ext uri="{FF2B5EF4-FFF2-40B4-BE49-F238E27FC236}">
                <a16:creationId xmlns:a16="http://schemas.microsoft.com/office/drawing/2014/main" id="{F8FE64DF-481D-FFD1-D97C-FC0E40ACA562}"/>
              </a:ext>
            </a:extLst>
          </p:cNvPr>
          <p:cNvSpPr>
            <a:spLocks noGrp="1" noChangeArrowheads="1"/>
          </p:cNvSpPr>
          <p:nvPr>
            <p:ph type="ftr" sz="quarter" idx="10"/>
          </p:nvPr>
        </p:nvSpPr>
        <p:spPr>
          <a:ln/>
        </p:spPr>
        <p:txBody>
          <a:bodyPr/>
          <a:lstStyle>
            <a:lvl1pPr>
              <a:defRPr/>
            </a:lvl1pPr>
          </a:lstStyle>
          <a:p>
            <a:endParaRPr lang="en-US" altLang="en-US"/>
          </a:p>
        </p:txBody>
      </p:sp>
      <p:sp>
        <p:nvSpPr>
          <p:cNvPr id="6" name="Holder 5">
            <a:extLst>
              <a:ext uri="{FF2B5EF4-FFF2-40B4-BE49-F238E27FC236}">
                <a16:creationId xmlns:a16="http://schemas.microsoft.com/office/drawing/2014/main" id="{84E169C7-6C7A-AC0D-F857-1BBA04ECFDF5}"/>
              </a:ext>
            </a:extLst>
          </p:cNvPr>
          <p:cNvSpPr>
            <a:spLocks noGrp="1" noChangeArrowheads="1"/>
          </p:cNvSpPr>
          <p:nvPr>
            <p:ph type="dt" sz="half" idx="11"/>
          </p:nvPr>
        </p:nvSpPr>
        <p:spPr>
          <a:ln/>
        </p:spPr>
        <p:txBody>
          <a:bodyPr/>
          <a:lstStyle>
            <a:lvl1pPr>
              <a:defRPr/>
            </a:lvl1pPr>
          </a:lstStyle>
          <a:p>
            <a:fld id="{21AF9D1F-9BD6-4FE8-97A5-AAB3C82E2306}" type="datetimeFigureOut">
              <a:rPr lang="en-US" altLang="en-US"/>
              <a:pPr/>
              <a:t>9/3/2026</a:t>
            </a:fld>
            <a:endParaRPr lang="en-US" altLang="en-US"/>
          </a:p>
        </p:txBody>
      </p:sp>
      <p:sp>
        <p:nvSpPr>
          <p:cNvPr id="7" name="Holder 6">
            <a:extLst>
              <a:ext uri="{FF2B5EF4-FFF2-40B4-BE49-F238E27FC236}">
                <a16:creationId xmlns:a16="http://schemas.microsoft.com/office/drawing/2014/main" id="{E26A913A-6478-2227-D66F-8F08BE242D89}"/>
              </a:ext>
            </a:extLst>
          </p:cNvPr>
          <p:cNvSpPr>
            <a:spLocks noGrp="1" noChangeArrowheads="1"/>
          </p:cNvSpPr>
          <p:nvPr>
            <p:ph type="sldNum" sz="quarter" idx="12"/>
          </p:nvPr>
        </p:nvSpPr>
        <p:spPr>
          <a:ln/>
        </p:spPr>
        <p:txBody>
          <a:bodyPr/>
          <a:lstStyle>
            <a:lvl1pPr>
              <a:defRPr/>
            </a:lvl1pPr>
          </a:lstStyle>
          <a:p>
            <a:fld id="{B470BDD1-E832-4E51-AF0E-821B3AEB592A}" type="slidenum">
              <a:rPr lang="en-US" altLang="en-US"/>
              <a:pPr/>
              <a:t>‹#›</a:t>
            </a:fld>
            <a:endParaRPr lang="en-US" altLang="en-US"/>
          </a:p>
        </p:txBody>
      </p:sp>
    </p:spTree>
    <p:extLst>
      <p:ext uri="{BB962C8B-B14F-4D97-AF65-F5344CB8AC3E}">
        <p14:creationId xmlns:p14="http://schemas.microsoft.com/office/powerpoint/2010/main" val="3107403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7250" b="1" i="0">
                <a:solidFill>
                  <a:srgbClr val="0C79EE"/>
                </a:solidFill>
                <a:latin typeface="MicrogrammaExtDBol"/>
                <a:cs typeface="MicrogrammaExtDBol"/>
              </a:defRPr>
            </a:lvl1pPr>
          </a:lstStyle>
          <a:p>
            <a:r>
              <a:rPr lang="en-US"/>
              <a:t>Click to edit Master title style</a:t>
            </a:r>
            <a:endParaRPr/>
          </a:p>
        </p:txBody>
      </p:sp>
      <p:sp>
        <p:nvSpPr>
          <p:cNvPr id="3" name="Holder 4">
            <a:extLst>
              <a:ext uri="{FF2B5EF4-FFF2-40B4-BE49-F238E27FC236}">
                <a16:creationId xmlns:a16="http://schemas.microsoft.com/office/drawing/2014/main" id="{8BA505D2-27AC-8144-3C14-05C964A643E7}"/>
              </a:ext>
            </a:extLst>
          </p:cNvPr>
          <p:cNvSpPr>
            <a:spLocks noGrp="1" noChangeArrowheads="1"/>
          </p:cNvSpPr>
          <p:nvPr>
            <p:ph type="ftr" sz="quarter" idx="10"/>
          </p:nvPr>
        </p:nvSpPr>
        <p:spPr>
          <a:ln/>
        </p:spPr>
        <p:txBody>
          <a:bodyPr/>
          <a:lstStyle>
            <a:lvl1pPr>
              <a:defRPr/>
            </a:lvl1pPr>
          </a:lstStyle>
          <a:p>
            <a:endParaRPr lang="en-US" altLang="en-US"/>
          </a:p>
        </p:txBody>
      </p:sp>
      <p:sp>
        <p:nvSpPr>
          <p:cNvPr id="4" name="Holder 5">
            <a:extLst>
              <a:ext uri="{FF2B5EF4-FFF2-40B4-BE49-F238E27FC236}">
                <a16:creationId xmlns:a16="http://schemas.microsoft.com/office/drawing/2014/main" id="{708C15C2-2D03-7AB9-3B3B-1002B43A36DA}"/>
              </a:ext>
            </a:extLst>
          </p:cNvPr>
          <p:cNvSpPr>
            <a:spLocks noGrp="1" noChangeArrowheads="1"/>
          </p:cNvSpPr>
          <p:nvPr>
            <p:ph type="dt" sz="half" idx="11"/>
          </p:nvPr>
        </p:nvSpPr>
        <p:spPr>
          <a:ln/>
        </p:spPr>
        <p:txBody>
          <a:bodyPr/>
          <a:lstStyle>
            <a:lvl1pPr>
              <a:defRPr/>
            </a:lvl1pPr>
          </a:lstStyle>
          <a:p>
            <a:fld id="{26F92589-F4CF-457B-977A-83DA5CA6B5FE}" type="datetimeFigureOut">
              <a:rPr lang="en-US" altLang="en-US"/>
              <a:pPr/>
              <a:t>9/3/2026</a:t>
            </a:fld>
            <a:endParaRPr lang="en-US" altLang="en-US"/>
          </a:p>
        </p:txBody>
      </p:sp>
      <p:sp>
        <p:nvSpPr>
          <p:cNvPr id="5" name="Holder 6">
            <a:extLst>
              <a:ext uri="{FF2B5EF4-FFF2-40B4-BE49-F238E27FC236}">
                <a16:creationId xmlns:a16="http://schemas.microsoft.com/office/drawing/2014/main" id="{A43A0391-C84C-49C0-6386-15CF565943EC}"/>
              </a:ext>
            </a:extLst>
          </p:cNvPr>
          <p:cNvSpPr>
            <a:spLocks noGrp="1" noChangeArrowheads="1"/>
          </p:cNvSpPr>
          <p:nvPr>
            <p:ph type="sldNum" sz="quarter" idx="12"/>
          </p:nvPr>
        </p:nvSpPr>
        <p:spPr>
          <a:ln/>
        </p:spPr>
        <p:txBody>
          <a:bodyPr/>
          <a:lstStyle>
            <a:lvl1pPr>
              <a:defRPr/>
            </a:lvl1pPr>
          </a:lstStyle>
          <a:p>
            <a:fld id="{08EEB1DC-847A-462C-A0B4-96B85FB6DAD4}" type="slidenum">
              <a:rPr lang="en-US" altLang="en-US"/>
              <a:pPr/>
              <a:t>‹#›</a:t>
            </a:fld>
            <a:endParaRPr lang="en-US" altLang="en-US"/>
          </a:p>
        </p:txBody>
      </p:sp>
    </p:spTree>
    <p:extLst>
      <p:ext uri="{BB962C8B-B14F-4D97-AF65-F5344CB8AC3E}">
        <p14:creationId xmlns:p14="http://schemas.microsoft.com/office/powerpoint/2010/main" val="25133422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4">
            <a:extLst>
              <a:ext uri="{FF2B5EF4-FFF2-40B4-BE49-F238E27FC236}">
                <a16:creationId xmlns:a16="http://schemas.microsoft.com/office/drawing/2014/main" id="{CE87A6E7-F1BE-0EA5-1FF2-275237DA3C7E}"/>
              </a:ext>
            </a:extLst>
          </p:cNvPr>
          <p:cNvSpPr>
            <a:spLocks noGrp="1" noChangeArrowheads="1"/>
          </p:cNvSpPr>
          <p:nvPr>
            <p:ph type="ftr" sz="quarter" idx="10"/>
          </p:nvPr>
        </p:nvSpPr>
        <p:spPr>
          <a:ln/>
        </p:spPr>
        <p:txBody>
          <a:bodyPr/>
          <a:lstStyle>
            <a:lvl1pPr>
              <a:defRPr/>
            </a:lvl1pPr>
          </a:lstStyle>
          <a:p>
            <a:endParaRPr lang="en-US" altLang="en-US"/>
          </a:p>
        </p:txBody>
      </p:sp>
      <p:sp>
        <p:nvSpPr>
          <p:cNvPr id="3" name="Holder 5">
            <a:extLst>
              <a:ext uri="{FF2B5EF4-FFF2-40B4-BE49-F238E27FC236}">
                <a16:creationId xmlns:a16="http://schemas.microsoft.com/office/drawing/2014/main" id="{C3B209BC-EC70-EC1D-36BA-4BE87E59478F}"/>
              </a:ext>
            </a:extLst>
          </p:cNvPr>
          <p:cNvSpPr>
            <a:spLocks noGrp="1" noChangeArrowheads="1"/>
          </p:cNvSpPr>
          <p:nvPr>
            <p:ph type="dt" sz="half" idx="11"/>
          </p:nvPr>
        </p:nvSpPr>
        <p:spPr>
          <a:ln/>
        </p:spPr>
        <p:txBody>
          <a:bodyPr/>
          <a:lstStyle>
            <a:lvl1pPr>
              <a:defRPr/>
            </a:lvl1pPr>
          </a:lstStyle>
          <a:p>
            <a:fld id="{7BDE67A9-5C36-4F52-BD24-7CBDC8DA6BD3}" type="datetimeFigureOut">
              <a:rPr lang="en-US" altLang="en-US"/>
              <a:pPr/>
              <a:t>9/3/2026</a:t>
            </a:fld>
            <a:endParaRPr lang="en-US" altLang="en-US"/>
          </a:p>
        </p:txBody>
      </p:sp>
      <p:sp>
        <p:nvSpPr>
          <p:cNvPr id="4" name="Holder 6">
            <a:extLst>
              <a:ext uri="{FF2B5EF4-FFF2-40B4-BE49-F238E27FC236}">
                <a16:creationId xmlns:a16="http://schemas.microsoft.com/office/drawing/2014/main" id="{0D0A9164-D131-D262-32E5-B929F66DFEBA}"/>
              </a:ext>
            </a:extLst>
          </p:cNvPr>
          <p:cNvSpPr>
            <a:spLocks noGrp="1" noChangeArrowheads="1"/>
          </p:cNvSpPr>
          <p:nvPr>
            <p:ph type="sldNum" sz="quarter" idx="12"/>
          </p:nvPr>
        </p:nvSpPr>
        <p:spPr>
          <a:ln/>
        </p:spPr>
        <p:txBody>
          <a:bodyPr/>
          <a:lstStyle>
            <a:lvl1pPr>
              <a:defRPr/>
            </a:lvl1pPr>
          </a:lstStyle>
          <a:p>
            <a:fld id="{61224C73-0E77-4DC3-8D22-37BEFFFAC198}" type="slidenum">
              <a:rPr lang="en-US" altLang="en-US"/>
              <a:pPr/>
              <a:t>‹#›</a:t>
            </a:fld>
            <a:endParaRPr lang="en-US" altLang="en-US"/>
          </a:p>
        </p:txBody>
      </p:sp>
    </p:spTree>
    <p:extLst>
      <p:ext uri="{BB962C8B-B14F-4D97-AF65-F5344CB8AC3E}">
        <p14:creationId xmlns:p14="http://schemas.microsoft.com/office/powerpoint/2010/main" val="107105907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a:extLst>
              <a:ext uri="{FF2B5EF4-FFF2-40B4-BE49-F238E27FC236}">
                <a16:creationId xmlns:a16="http://schemas.microsoft.com/office/drawing/2014/main" id="{DA666FEA-A639-CA73-82E7-9F13C6AEB3AE}"/>
              </a:ext>
            </a:extLst>
          </p:cNvPr>
          <p:cNvSpPr>
            <a:spLocks noGrp="1"/>
          </p:cNvSpPr>
          <p:nvPr>
            <p:ph type="title"/>
          </p:nvPr>
        </p:nvSpPr>
        <p:spPr>
          <a:xfrm>
            <a:off x="652463" y="3551238"/>
            <a:ext cx="12082462" cy="2998787"/>
          </a:xfrm>
          <a:prstGeom prst="rect">
            <a:avLst/>
          </a:prstGeom>
        </p:spPr>
        <p:txBody>
          <a:bodyPr wrap="square" lIns="0" tIns="0" rIns="0" bIns="0">
            <a:spAutoFit/>
          </a:bodyPr>
          <a:lstStyle>
            <a:lvl1pPr>
              <a:defRPr sz="7250" b="1" i="0">
                <a:solidFill>
                  <a:srgbClr val="0C79EE"/>
                </a:solidFill>
                <a:latin typeface="MicrogrammaExtDBol"/>
                <a:cs typeface="MicrogrammaExtDBol"/>
              </a:defRPr>
            </a:lvl1pPr>
          </a:lstStyle>
          <a:p>
            <a:endParaRPr/>
          </a:p>
        </p:txBody>
      </p:sp>
      <p:sp>
        <p:nvSpPr>
          <p:cNvPr id="1027" name="Holder 3">
            <a:extLst>
              <a:ext uri="{FF2B5EF4-FFF2-40B4-BE49-F238E27FC236}">
                <a16:creationId xmlns:a16="http://schemas.microsoft.com/office/drawing/2014/main" id="{0422112E-AB2A-9B02-F390-2995E4FB4522}"/>
              </a:ext>
            </a:extLst>
          </p:cNvPr>
          <p:cNvSpPr>
            <a:spLocks noGrp="1" noChangeArrowheads="1"/>
          </p:cNvSpPr>
          <p:nvPr>
            <p:ph type="body" idx="1"/>
          </p:nvPr>
        </p:nvSpPr>
        <p:spPr bwMode="auto">
          <a:xfrm>
            <a:off x="914400" y="2365375"/>
            <a:ext cx="16459200" cy="678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endParaRPr lang="en-US" altLang="en-US"/>
          </a:p>
        </p:txBody>
      </p:sp>
      <p:sp>
        <p:nvSpPr>
          <p:cNvPr id="1028" name="Holder 4">
            <a:extLst>
              <a:ext uri="{FF2B5EF4-FFF2-40B4-BE49-F238E27FC236}">
                <a16:creationId xmlns:a16="http://schemas.microsoft.com/office/drawing/2014/main" id="{13DA1242-3898-D51A-737B-AEB5D44CF114}"/>
              </a:ext>
            </a:extLst>
          </p:cNvPr>
          <p:cNvSpPr>
            <a:spLocks noGrp="1" noChangeArrowheads="1"/>
          </p:cNvSpPr>
          <p:nvPr>
            <p:ph type="ftr" sz="quarter" idx="5"/>
          </p:nvPr>
        </p:nvSpPr>
        <p:spPr bwMode="auto">
          <a:xfrm>
            <a:off x="6218238" y="9566275"/>
            <a:ext cx="5851525"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lgn="ctr" eaLnBrk="1" hangingPunct="1">
              <a:defRPr>
                <a:solidFill>
                  <a:srgbClr val="898989"/>
                </a:solidFill>
              </a:defRPr>
            </a:lvl1pPr>
          </a:lstStyle>
          <a:p>
            <a:endParaRPr lang="en-US" altLang="en-US"/>
          </a:p>
        </p:txBody>
      </p:sp>
      <p:sp>
        <p:nvSpPr>
          <p:cNvPr id="1029" name="Holder 5">
            <a:extLst>
              <a:ext uri="{FF2B5EF4-FFF2-40B4-BE49-F238E27FC236}">
                <a16:creationId xmlns:a16="http://schemas.microsoft.com/office/drawing/2014/main" id="{E872856A-851E-4466-91A6-DCD67529A440}"/>
              </a:ext>
            </a:extLst>
          </p:cNvPr>
          <p:cNvSpPr>
            <a:spLocks noGrp="1" noChangeArrowheads="1"/>
          </p:cNvSpPr>
          <p:nvPr>
            <p:ph type="dt" sz="half" idx="6"/>
          </p:nvPr>
        </p:nvSpPr>
        <p:spPr bwMode="auto">
          <a:xfrm>
            <a:off x="914400" y="9566275"/>
            <a:ext cx="4206875"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1" hangingPunct="1">
              <a:defRPr>
                <a:solidFill>
                  <a:srgbClr val="898989"/>
                </a:solidFill>
              </a:defRPr>
            </a:lvl1pPr>
          </a:lstStyle>
          <a:p>
            <a:fld id="{410CE057-AACB-4ED1-B41C-C7791B3200EE}" type="datetimeFigureOut">
              <a:rPr lang="en-US" altLang="en-US"/>
              <a:pPr/>
              <a:t>9/3/2026</a:t>
            </a:fld>
            <a:endParaRPr lang="en-US" altLang="en-US"/>
          </a:p>
        </p:txBody>
      </p:sp>
      <p:sp>
        <p:nvSpPr>
          <p:cNvPr id="1030" name="Holder 6">
            <a:extLst>
              <a:ext uri="{FF2B5EF4-FFF2-40B4-BE49-F238E27FC236}">
                <a16:creationId xmlns:a16="http://schemas.microsoft.com/office/drawing/2014/main" id="{A4559CC9-FD2F-57DA-2204-2C8F15335B5D}"/>
              </a:ext>
            </a:extLst>
          </p:cNvPr>
          <p:cNvSpPr>
            <a:spLocks noGrp="1" noChangeArrowheads="1"/>
          </p:cNvSpPr>
          <p:nvPr>
            <p:ph type="sldNum" sz="quarter" idx="7"/>
          </p:nvPr>
        </p:nvSpPr>
        <p:spPr bwMode="auto">
          <a:xfrm>
            <a:off x="13166725" y="9566275"/>
            <a:ext cx="4206875"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lgn="r" eaLnBrk="1" hangingPunct="1">
              <a:defRPr>
                <a:solidFill>
                  <a:srgbClr val="898989"/>
                </a:solidFill>
              </a:defRPr>
            </a:lvl1pPr>
          </a:lstStyle>
          <a:p>
            <a:fld id="{B5A6E5EC-A701-4EE7-8112-456548DE2BB9}"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lgn="ctr" rtl="0" eaLnBrk="1" fontAlgn="base" hangingPunct="1">
        <a:spcBef>
          <a:spcPct val="0"/>
        </a:spcBef>
        <a:spcAft>
          <a:spcPct val="0"/>
        </a:spcAft>
        <a:defRPr>
          <a:solidFill>
            <a:schemeClr val="tx2"/>
          </a:solidFill>
          <a:latin typeface="+mj-lt"/>
          <a:ea typeface="+mj-ea"/>
          <a:cs typeface="+mj-cs"/>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457200" algn="ctr" rtl="0" eaLnBrk="1" fontAlgn="base" hangingPunct="1">
        <a:spcBef>
          <a:spcPct val="0"/>
        </a:spcBef>
        <a:spcAft>
          <a:spcPct val="0"/>
        </a:spcAft>
        <a:defRPr>
          <a:solidFill>
            <a:schemeClr val="tx2"/>
          </a:solidFill>
          <a:latin typeface="Calibri" panose="020F0502020204030204" pitchFamily="34" charset="0"/>
        </a:defRPr>
      </a:lvl6pPr>
      <a:lvl7pPr marL="914400" algn="ctr" rtl="0" eaLnBrk="1" fontAlgn="base" hangingPunct="1">
        <a:spcBef>
          <a:spcPct val="0"/>
        </a:spcBef>
        <a:spcAft>
          <a:spcPct val="0"/>
        </a:spcAft>
        <a:defRPr>
          <a:solidFill>
            <a:schemeClr val="tx2"/>
          </a:solidFill>
          <a:latin typeface="Calibri" panose="020F0502020204030204" pitchFamily="34" charset="0"/>
        </a:defRPr>
      </a:lvl7pPr>
      <a:lvl8pPr marL="1371600" algn="ctr" rtl="0" eaLnBrk="1" fontAlgn="base" hangingPunct="1">
        <a:spcBef>
          <a:spcPct val="0"/>
        </a:spcBef>
        <a:spcAft>
          <a:spcPct val="0"/>
        </a:spcAft>
        <a:defRPr>
          <a:solidFill>
            <a:schemeClr val="tx2"/>
          </a:solidFill>
          <a:latin typeface="Calibri" panose="020F0502020204030204" pitchFamily="34" charset="0"/>
        </a:defRPr>
      </a:lvl8pPr>
      <a:lvl9pPr marL="1828800" algn="ctr" rtl="0" eaLnBrk="1" fontAlgn="base" hangingPunct="1">
        <a:spcBef>
          <a:spcPct val="0"/>
        </a:spcBef>
        <a:spcAft>
          <a:spcPct val="0"/>
        </a:spcAft>
        <a:defRPr>
          <a:solidFill>
            <a:schemeClr val="tx2"/>
          </a:solidFill>
          <a:latin typeface="Calibri" panose="020F0502020204030204" pitchFamily="34" charset="0"/>
        </a:defRPr>
      </a:lvl9pPr>
    </p:titleStyle>
    <p:bodyStyle>
      <a:lvl1pPr algn="l" rtl="0" eaLnBrk="1" fontAlgn="base" hangingPunct="1">
        <a:spcBef>
          <a:spcPct val="20000"/>
        </a:spcBef>
        <a:spcAft>
          <a:spcPct val="0"/>
        </a:spcAft>
        <a:defRPr>
          <a:solidFill>
            <a:schemeClr val="tx1"/>
          </a:solidFill>
          <a:latin typeface="+mn-lt"/>
          <a:ea typeface="+mn-ea"/>
          <a:cs typeface="+mn-cs"/>
        </a:defRPr>
      </a:lvl1pPr>
      <a:lvl2pPr marL="457200" algn="l" rtl="0" eaLnBrk="1" fontAlgn="base" hangingPunct="1">
        <a:spcBef>
          <a:spcPct val="20000"/>
        </a:spcBef>
        <a:spcAft>
          <a:spcPct val="0"/>
        </a:spcAft>
        <a:defRPr>
          <a:solidFill>
            <a:schemeClr val="tx1"/>
          </a:solidFill>
          <a:latin typeface="+mn-lt"/>
          <a:ea typeface="+mn-ea"/>
          <a:cs typeface="+mn-cs"/>
        </a:defRPr>
      </a:lvl2pPr>
      <a:lvl3pPr marL="914400" algn="l" rtl="0" eaLnBrk="1" fontAlgn="base" hangingPunct="1">
        <a:spcBef>
          <a:spcPct val="20000"/>
        </a:spcBef>
        <a:spcAft>
          <a:spcPct val="0"/>
        </a:spcAft>
        <a:defRPr>
          <a:solidFill>
            <a:schemeClr val="tx1"/>
          </a:solidFill>
          <a:latin typeface="+mn-lt"/>
          <a:ea typeface="+mn-ea"/>
          <a:cs typeface="+mn-cs"/>
        </a:defRPr>
      </a:lvl3pPr>
      <a:lvl4pPr marL="1371600" algn="l" rtl="0" eaLnBrk="1" fontAlgn="base" hangingPunct="1">
        <a:spcBef>
          <a:spcPct val="20000"/>
        </a:spcBef>
        <a:spcAft>
          <a:spcPct val="0"/>
        </a:spcAft>
        <a:defRPr>
          <a:solidFill>
            <a:schemeClr val="tx1"/>
          </a:solidFill>
          <a:latin typeface="+mn-lt"/>
          <a:ea typeface="+mn-ea"/>
          <a:cs typeface="+mn-cs"/>
        </a:defRPr>
      </a:lvl4pPr>
      <a:lvl5pPr marL="1828800" algn="l" rtl="0" eaLnBrk="1" fontAlgn="base" hangingPunct="1">
        <a:spcBef>
          <a:spcPct val="20000"/>
        </a:spcBef>
        <a:spcAft>
          <a:spcPct val="0"/>
        </a:spcAft>
        <a:defRPr>
          <a:solidFill>
            <a:schemeClr val="tx1"/>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bodyStyle>
    <p:other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hyperlink" Target="https://www.arcgis.com/home/item.html?id=632a401d304d4eebbce208d703aa01ab#overview" TargetMode="Externa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5.xml"/><Relationship Id="rId5" Type="http://schemas.openxmlformats.org/officeDocument/2006/relationships/image" Target="../media/image11.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3.xml"/><Relationship Id="rId4" Type="http://schemas.openxmlformats.org/officeDocument/2006/relationships/image" Target="../media/image13.tiff"/></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3.xml"/><Relationship Id="rId4" Type="http://schemas.openxmlformats.org/officeDocument/2006/relationships/image" Target="../media/image14.tif"/></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5.tif"/><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3.xml"/><Relationship Id="rId4" Type="http://schemas.openxmlformats.org/officeDocument/2006/relationships/image" Target="../media/image18.tif"/></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3.xml"/><Relationship Id="rId4" Type="http://schemas.openxmlformats.org/officeDocument/2006/relationships/image" Target="../media/image26.tif"/></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3.xml"/><Relationship Id="rId4" Type="http://schemas.openxmlformats.org/officeDocument/2006/relationships/image" Target="../media/image26.tif"/></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3.xml"/><Relationship Id="rId4" Type="http://schemas.openxmlformats.org/officeDocument/2006/relationships/image" Target="../media/image27.tiff"/></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3.xml"/><Relationship Id="rId4" Type="http://schemas.openxmlformats.org/officeDocument/2006/relationships/image" Target="../media/image28.tif"/></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30.tif"/><Relationship Id="rId5" Type="http://schemas.openxmlformats.org/officeDocument/2006/relationships/image" Target="../media/image29.tif"/><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051" name="object 3">
            <a:extLst>
              <a:ext uri="{FF2B5EF4-FFF2-40B4-BE49-F238E27FC236}">
                <a16:creationId xmlns:a16="http://schemas.microsoft.com/office/drawing/2014/main" id="{E0B6270E-3021-DC2A-0899-B65EF6200A5B}"/>
              </a:ext>
            </a:extLst>
          </p:cNvPr>
          <p:cNvGrpSpPr>
            <a:grpSpLocks/>
          </p:cNvGrpSpPr>
          <p:nvPr/>
        </p:nvGrpSpPr>
        <p:grpSpPr bwMode="auto">
          <a:xfrm>
            <a:off x="10366375" y="0"/>
            <a:ext cx="7921625" cy="10287000"/>
            <a:chOff x="10366727" y="0"/>
            <a:chExt cx="7921625" cy="10287000"/>
          </a:xfrm>
        </p:grpSpPr>
        <p:pic>
          <p:nvPicPr>
            <p:cNvPr id="2052" name="object 4">
              <a:extLst>
                <a:ext uri="{FF2B5EF4-FFF2-40B4-BE49-F238E27FC236}">
                  <a16:creationId xmlns:a16="http://schemas.microsoft.com/office/drawing/2014/main" id="{9626E467-0E3A-DE54-B252-6FEBD0F60A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66727" y="0"/>
              <a:ext cx="7921272"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object 5">
              <a:extLst>
                <a:ext uri="{FF2B5EF4-FFF2-40B4-BE49-F238E27FC236}">
                  <a16:creationId xmlns:a16="http://schemas.microsoft.com/office/drawing/2014/main" id="{3C4BBEAD-89FB-124E-3442-6E0F4CC2BD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69502" y="7040298"/>
              <a:ext cx="2743353"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a:extLst>
              <a:ext uri="{FF2B5EF4-FFF2-40B4-BE49-F238E27FC236}">
                <a16:creationId xmlns:a16="http://schemas.microsoft.com/office/drawing/2014/main" id="{0A3E9FDE-A308-80B9-6DC1-9C327F6358C0}"/>
              </a:ext>
            </a:extLst>
          </p:cNvPr>
          <p:cNvSpPr>
            <a:spLocks noGrp="1"/>
          </p:cNvSpPr>
          <p:nvPr>
            <p:ph type="ctrTitle"/>
          </p:nvPr>
        </p:nvSpPr>
        <p:spPr>
          <a:xfrm>
            <a:off x="1371600" y="3188970"/>
            <a:ext cx="15544800" cy="1854354"/>
          </a:xfrm>
        </p:spPr>
        <p:txBody>
          <a:bodyPr/>
          <a:lstStyle/>
          <a:p>
            <a:r>
              <a:rPr lang="en-US"/>
              <a:t>Just a Little Bridge Project</a:t>
            </a:r>
            <a:br>
              <a:rPr lang="en-US"/>
            </a:br>
            <a:r>
              <a:rPr lang="en-US" sz="4800"/>
              <a:t>With A LOT of Coordination</a:t>
            </a:r>
            <a:endParaRPr lang="en-US"/>
          </a:p>
        </p:txBody>
      </p:sp>
      <p:sp>
        <p:nvSpPr>
          <p:cNvPr id="3" name="Subtitle 2">
            <a:extLst>
              <a:ext uri="{FF2B5EF4-FFF2-40B4-BE49-F238E27FC236}">
                <a16:creationId xmlns:a16="http://schemas.microsoft.com/office/drawing/2014/main" id="{FC532FC5-0A65-3E36-5E40-35203BDACB95}"/>
              </a:ext>
            </a:extLst>
          </p:cNvPr>
          <p:cNvSpPr>
            <a:spLocks noGrp="1"/>
          </p:cNvSpPr>
          <p:nvPr>
            <p:ph type="subTitle" idx="4"/>
          </p:nvPr>
        </p:nvSpPr>
        <p:spPr>
          <a:xfrm>
            <a:off x="2743200" y="5760720"/>
            <a:ext cx="12801600" cy="1255728"/>
          </a:xfrm>
        </p:spPr>
        <p:txBody>
          <a:bodyPr/>
          <a:lstStyle/>
          <a:p>
            <a:pPr algn="ctr"/>
            <a:r>
              <a:rPr lang="en-US" sz="2400"/>
              <a:t>Andrew Logsdon – KYTC DEA</a:t>
            </a:r>
          </a:p>
          <a:p>
            <a:pPr algn="ctr"/>
            <a:r>
              <a:rPr lang="en-US" sz="2400"/>
              <a:t>Chris James – KYTC District 12</a:t>
            </a:r>
          </a:p>
          <a:p>
            <a:pPr algn="ctr"/>
            <a:r>
              <a:rPr lang="en-US" sz="2400"/>
              <a:t>Jason Littleton – WSP</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51" name="object 3">
            <a:extLst>
              <a:ext uri="{FF2B5EF4-FFF2-40B4-BE49-F238E27FC236}">
                <a16:creationId xmlns:a16="http://schemas.microsoft.com/office/drawing/2014/main" id="{E0B6270E-3021-DC2A-0899-B65EF6200A5B}"/>
              </a:ext>
            </a:extLst>
          </p:cNvPr>
          <p:cNvGrpSpPr>
            <a:grpSpLocks/>
          </p:cNvGrpSpPr>
          <p:nvPr/>
        </p:nvGrpSpPr>
        <p:grpSpPr bwMode="auto">
          <a:xfrm>
            <a:off x="10366375" y="0"/>
            <a:ext cx="7921625" cy="10287000"/>
            <a:chOff x="10366727" y="0"/>
            <a:chExt cx="7921625" cy="10287000"/>
          </a:xfrm>
        </p:grpSpPr>
        <p:pic>
          <p:nvPicPr>
            <p:cNvPr id="2052" name="object 4">
              <a:extLst>
                <a:ext uri="{FF2B5EF4-FFF2-40B4-BE49-F238E27FC236}">
                  <a16:creationId xmlns:a16="http://schemas.microsoft.com/office/drawing/2014/main" id="{9626E467-0E3A-DE54-B252-6FEBD0F60A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66727" y="0"/>
              <a:ext cx="7921272"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object 5">
              <a:extLst>
                <a:ext uri="{FF2B5EF4-FFF2-40B4-BE49-F238E27FC236}">
                  <a16:creationId xmlns:a16="http://schemas.microsoft.com/office/drawing/2014/main" id="{3C4BBEAD-89FB-124E-3442-6E0F4CC2BD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69502" y="7040298"/>
              <a:ext cx="2743353"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Title 2">
            <a:extLst>
              <a:ext uri="{FF2B5EF4-FFF2-40B4-BE49-F238E27FC236}">
                <a16:creationId xmlns:a16="http://schemas.microsoft.com/office/drawing/2014/main" id="{01673F0D-1682-3693-9EEB-D5286AD42B86}"/>
              </a:ext>
            </a:extLst>
          </p:cNvPr>
          <p:cNvSpPr>
            <a:spLocks noGrp="1"/>
          </p:cNvSpPr>
          <p:nvPr>
            <p:ph type="title"/>
          </p:nvPr>
        </p:nvSpPr>
        <p:spPr>
          <a:xfrm>
            <a:off x="94457" y="228886"/>
            <a:ext cx="15654337" cy="1015663"/>
          </a:xfrm>
        </p:spPr>
        <p:txBody>
          <a:bodyPr/>
          <a:lstStyle/>
          <a:p>
            <a:r>
              <a:rPr lang="en-US" sz="6600"/>
              <a:t>What is a 408 permit and do I need one?</a:t>
            </a:r>
          </a:p>
        </p:txBody>
      </p:sp>
      <p:sp>
        <p:nvSpPr>
          <p:cNvPr id="4" name="Text Placeholder 3">
            <a:extLst>
              <a:ext uri="{FF2B5EF4-FFF2-40B4-BE49-F238E27FC236}">
                <a16:creationId xmlns:a16="http://schemas.microsoft.com/office/drawing/2014/main" id="{CF601C73-828B-FA2D-0226-708072AADF64}"/>
              </a:ext>
            </a:extLst>
          </p:cNvPr>
          <p:cNvSpPr>
            <a:spLocks noGrp="1"/>
          </p:cNvSpPr>
          <p:nvPr>
            <p:ph type="body" idx="1"/>
          </p:nvPr>
        </p:nvSpPr>
        <p:spPr>
          <a:xfrm>
            <a:off x="218497" y="2689152"/>
            <a:ext cx="14488103" cy="6254020"/>
          </a:xfrm>
        </p:spPr>
        <p:txBody>
          <a:bodyPr/>
          <a:lstStyle/>
          <a:p>
            <a:pPr marL="342900" indent="-342900">
              <a:buFont typeface="Arial" panose="020B0604020202020204" pitchFamily="34" charset="0"/>
              <a:buChar char="•"/>
            </a:pPr>
            <a:r>
              <a:rPr lang="en-US" sz="2800"/>
              <a:t>The Section 408 program verifies that changes to authorized </a:t>
            </a:r>
            <a:r>
              <a:rPr lang="en-US" sz="2800" b="1"/>
              <a:t>USACE Civil Works projects </a:t>
            </a:r>
            <a:r>
              <a:rPr lang="en-US" sz="2800"/>
              <a:t>will not be injurious to the public interest and will not impair the usefulness of the project. This requirement was established in Section 14 of the Rivers and Harbors Act of 1899, which has since been amended several times, and is codified at 33 U.S.C. 408–the section of U.S. Code that gives the program its name……. HUH??</a:t>
            </a:r>
          </a:p>
          <a:p>
            <a:pPr marL="342900" indent="-342900">
              <a:buFont typeface="Arial" panose="020B0604020202020204" pitchFamily="34" charset="0"/>
              <a:buChar char="•"/>
            </a:pPr>
            <a:endParaRPr lang="en-US" sz="2800"/>
          </a:p>
          <a:p>
            <a:pPr marL="342900" indent="-342900">
              <a:buFont typeface="Arial" panose="020B0604020202020204" pitchFamily="34" charset="0"/>
              <a:buChar char="•"/>
            </a:pPr>
            <a:r>
              <a:rPr lang="en-US" sz="2800"/>
              <a:t>The U.S. Army Corps of Engineers Section 408 program provides permission for people, towns, or businesses to alter or impact a USACE project, like a </a:t>
            </a:r>
            <a:r>
              <a:rPr lang="en-US" sz="2800" b="1"/>
              <a:t>dam, levee, floodwall or waterway. </a:t>
            </a:r>
            <a:r>
              <a:rPr lang="en-US" sz="2800"/>
              <a:t>Before any changes can be made, the Section 408 program reviews alterations to ensure they won’t harm the project or the public.  </a:t>
            </a:r>
          </a:p>
          <a:p>
            <a:pPr marL="342900" indent="-342900">
              <a:buFont typeface="Arial" panose="020B0604020202020204" pitchFamily="34" charset="0"/>
              <a:buChar char="•"/>
            </a:pPr>
            <a:endParaRPr lang="en-US" sz="2400"/>
          </a:p>
          <a:p>
            <a:pPr marL="342900" indent="-342900">
              <a:buFont typeface="Arial" panose="020B0604020202020204" pitchFamily="34" charset="0"/>
              <a:buChar char="•"/>
            </a:pPr>
            <a:endParaRPr lang="en-US" sz="2400"/>
          </a:p>
          <a:p>
            <a:pPr marL="342900" indent="-342900">
              <a:buFont typeface="Arial" panose="020B0604020202020204" pitchFamily="34" charset="0"/>
              <a:buChar char="•"/>
            </a:pPr>
            <a:endParaRPr lang="en-US" sz="2400"/>
          </a:p>
          <a:p>
            <a:pPr marL="342900" indent="-342900">
              <a:buFont typeface="Arial" panose="020B0604020202020204" pitchFamily="34" charset="0"/>
              <a:buChar char="•"/>
            </a:pPr>
            <a:endParaRPr lang="en-US" sz="24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object 2">
            <a:extLst>
              <a:ext uri="{FF2B5EF4-FFF2-40B4-BE49-F238E27FC236}">
                <a16:creationId xmlns:a16="http://schemas.microsoft.com/office/drawing/2014/main" id="{C1CB5055-6AB7-949B-6287-7FEF540709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116388" cy="333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object 3">
            <a:extLst>
              <a:ext uri="{FF2B5EF4-FFF2-40B4-BE49-F238E27FC236}">
                <a16:creationId xmlns:a16="http://schemas.microsoft.com/office/drawing/2014/main" id="{A9125C1C-2231-5E9F-1E48-55CF02492D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19088" y="79375"/>
            <a:ext cx="5268912" cy="1020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object 4">
            <a:extLst>
              <a:ext uri="{FF2B5EF4-FFF2-40B4-BE49-F238E27FC236}">
                <a16:creationId xmlns:a16="http://schemas.microsoft.com/office/drawing/2014/main" id="{CF76FD4C-0384-E593-674E-B49A045FEFB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5913" y="7502525"/>
            <a:ext cx="2239962" cy="23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E8A5C3FE-AD11-5E5F-2D93-3A5327FC3C50}"/>
              </a:ext>
            </a:extLst>
          </p:cNvPr>
          <p:cNvSpPr>
            <a:spLocks noGrp="1"/>
          </p:cNvSpPr>
          <p:nvPr>
            <p:ph type="title"/>
          </p:nvPr>
        </p:nvSpPr>
        <p:spPr>
          <a:xfrm>
            <a:off x="3102769" y="419100"/>
            <a:ext cx="12082462" cy="1115690"/>
          </a:xfrm>
        </p:spPr>
        <p:txBody>
          <a:bodyPr/>
          <a:lstStyle/>
          <a:p>
            <a:r>
              <a:rPr lang="en-US"/>
              <a:t>Examples of 408 activities</a:t>
            </a:r>
          </a:p>
        </p:txBody>
      </p:sp>
      <p:sp>
        <p:nvSpPr>
          <p:cNvPr id="3" name="Text Placeholder 2">
            <a:extLst>
              <a:ext uri="{FF2B5EF4-FFF2-40B4-BE49-F238E27FC236}">
                <a16:creationId xmlns:a16="http://schemas.microsoft.com/office/drawing/2014/main" id="{BAB4CE50-55CA-6647-8E65-A4670502F411}"/>
              </a:ext>
            </a:extLst>
          </p:cNvPr>
          <p:cNvSpPr>
            <a:spLocks noGrp="1"/>
          </p:cNvSpPr>
          <p:nvPr>
            <p:ph type="body" idx="1"/>
          </p:nvPr>
        </p:nvSpPr>
        <p:spPr>
          <a:xfrm>
            <a:off x="914400" y="2365375"/>
            <a:ext cx="15468600" cy="4801314"/>
          </a:xfrm>
        </p:spPr>
        <p:txBody>
          <a:bodyPr/>
          <a:lstStyle/>
          <a:p>
            <a:pPr marL="285750" indent="-285750">
              <a:buFont typeface="Arial" panose="020B0604020202020204" pitchFamily="34" charset="0"/>
              <a:buChar char="•"/>
            </a:pPr>
            <a:r>
              <a:rPr lang="en-US" sz="4000"/>
              <a:t>Building a bridge across a navigable waterway. </a:t>
            </a:r>
          </a:p>
          <a:p>
            <a:pPr marL="285750" indent="-285750">
              <a:buFont typeface="Arial" panose="020B0604020202020204" pitchFamily="34" charset="0"/>
              <a:buChar char="•"/>
            </a:pPr>
            <a:r>
              <a:rPr lang="en-US" sz="4000"/>
              <a:t>Building docks in or near a navigation channel. </a:t>
            </a:r>
          </a:p>
          <a:p>
            <a:pPr marL="285750" indent="-285750">
              <a:buFont typeface="Arial" panose="020B0604020202020204" pitchFamily="34" charset="0"/>
              <a:buChar char="•"/>
            </a:pPr>
            <a:r>
              <a:rPr lang="en-US" sz="4000"/>
              <a:t>Building a new structure or altering an existing structure within a levee’s easement. </a:t>
            </a:r>
          </a:p>
          <a:p>
            <a:pPr marL="285750" indent="-285750">
              <a:buFont typeface="Arial" panose="020B0604020202020204" pitchFamily="34" charset="0"/>
              <a:buChar char="•"/>
            </a:pPr>
            <a:r>
              <a:rPr lang="en-US" sz="4000"/>
              <a:t>Raising a levee.</a:t>
            </a:r>
          </a:p>
          <a:p>
            <a:pPr marL="285750" indent="-285750">
              <a:buFont typeface="Arial" panose="020B0604020202020204" pitchFamily="34" charset="0"/>
              <a:buChar char="•"/>
            </a:pPr>
            <a:r>
              <a:rPr lang="en-US" sz="4000"/>
              <a:t>Building a new road and bridge to a serve a new high school in eastern KY. (hold up, what?)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object 2">
            <a:extLst>
              <a:ext uri="{FF2B5EF4-FFF2-40B4-BE49-F238E27FC236}">
                <a16:creationId xmlns:a16="http://schemas.microsoft.com/office/drawing/2014/main" id="{1E561CCE-02BD-156B-3ACF-EE10AA39BD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object 3">
            <a:extLst>
              <a:ext uri="{FF2B5EF4-FFF2-40B4-BE49-F238E27FC236}">
                <a16:creationId xmlns:a16="http://schemas.microsoft.com/office/drawing/2014/main" id="{FBDAF612-07B0-85E0-2C50-9350151DF6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object 4">
            <a:extLst>
              <a:ext uri="{FF2B5EF4-FFF2-40B4-BE49-F238E27FC236}">
                <a16:creationId xmlns:a16="http://schemas.microsoft.com/office/drawing/2014/main" id="{365B5764-6B07-02BF-77BD-911B159566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44800" y="7259638"/>
            <a:ext cx="2743200" cy="29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CADF9BF1-3DF3-1D2D-D3FD-745156199E0E}"/>
              </a:ext>
            </a:extLst>
          </p:cNvPr>
          <p:cNvSpPr>
            <a:spLocks noGrp="1"/>
          </p:cNvSpPr>
          <p:nvPr>
            <p:ph type="title"/>
          </p:nvPr>
        </p:nvSpPr>
        <p:spPr>
          <a:xfrm>
            <a:off x="2252663" y="170846"/>
            <a:ext cx="13596937" cy="1015663"/>
          </a:xfrm>
        </p:spPr>
        <p:txBody>
          <a:bodyPr/>
          <a:lstStyle/>
          <a:p>
            <a:r>
              <a:rPr lang="en-US" sz="6600"/>
              <a:t>Where are the 408 resources in KY?</a:t>
            </a:r>
          </a:p>
        </p:txBody>
      </p:sp>
      <p:sp>
        <p:nvSpPr>
          <p:cNvPr id="3" name="Text Placeholder 2">
            <a:extLst>
              <a:ext uri="{FF2B5EF4-FFF2-40B4-BE49-F238E27FC236}">
                <a16:creationId xmlns:a16="http://schemas.microsoft.com/office/drawing/2014/main" id="{791112E6-6F4D-01CE-0ED7-43CCCE990CD2}"/>
              </a:ext>
            </a:extLst>
          </p:cNvPr>
          <p:cNvSpPr>
            <a:spLocks noGrp="1"/>
          </p:cNvSpPr>
          <p:nvPr>
            <p:ph type="body" idx="1"/>
          </p:nvPr>
        </p:nvSpPr>
        <p:spPr>
          <a:xfrm>
            <a:off x="609600" y="3129737"/>
            <a:ext cx="16459200" cy="4739759"/>
          </a:xfrm>
        </p:spPr>
        <p:txBody>
          <a:bodyPr/>
          <a:lstStyle/>
          <a:p>
            <a:pPr marL="285750" indent="-285750">
              <a:buFont typeface="Arial" panose="020B0604020202020204" pitchFamily="34" charset="0"/>
              <a:buChar char="•"/>
            </a:pPr>
            <a:r>
              <a:rPr lang="en-US" sz="2800"/>
              <a:t>There are a variety of places to look to determine if your project needs to consider the 408 permit process.  First check your local USACE district website to see if they have a map; the National Levee Database; the National Inventory of Dams; or even your local property appraiser’s website or tax assessor’s office. You can also contact the district’s Section 408 Coordinator.  Sometimes it will make sense to check in multiple locations to make sure you’re not missing a 408 resource.</a:t>
            </a:r>
          </a:p>
          <a:p>
            <a:pPr marL="285750" indent="-285750">
              <a:buFont typeface="Arial" panose="020B0604020202020204" pitchFamily="34" charset="0"/>
              <a:buChar char="•"/>
            </a:pPr>
            <a:r>
              <a:rPr lang="en-US" sz="2800"/>
              <a:t>District 10 had one we weren’t aware of until late in the game on the KY 15 project in </a:t>
            </a:r>
            <a:r>
              <a:rPr lang="en-US" sz="2800" err="1"/>
              <a:t>Panbowl</a:t>
            </a:r>
            <a:r>
              <a:rPr lang="en-US" sz="2800"/>
              <a:t> Lake</a:t>
            </a:r>
          </a:p>
          <a:p>
            <a:pPr marL="285750" indent="-285750">
              <a:buFont typeface="Arial" panose="020B0604020202020204" pitchFamily="34" charset="0"/>
              <a:buChar char="•"/>
            </a:pPr>
            <a:r>
              <a:rPr lang="en-US" sz="2800">
                <a:hlinkClick r:id="rId5"/>
              </a:rPr>
              <a:t>https://www.arcgis.com/home/item.html?id=632a401d304d4eebbce208d703aa01ab#overview</a:t>
            </a:r>
            <a:endParaRPr lang="en-US" sz="2800"/>
          </a:p>
          <a:p>
            <a:pPr marL="285750" indent="-285750">
              <a:buFont typeface="Arial" panose="020B0604020202020204" pitchFamily="34" charset="0"/>
              <a:buChar char="•"/>
            </a:pPr>
            <a:endParaRPr lang="en-US" sz="2800"/>
          </a:p>
          <a:p>
            <a:pPr marL="285750" indent="-285750">
              <a:buFont typeface="Arial" panose="020B0604020202020204" pitchFamily="34" charset="0"/>
              <a:buChar char="•"/>
            </a:pPr>
            <a:endParaRPr lang="en-US" sz="2800"/>
          </a:p>
          <a:p>
            <a:pPr marL="285750" indent="-285750">
              <a:buFont typeface="Arial" panose="020B0604020202020204" pitchFamily="34" charset="0"/>
              <a:buChar char="•"/>
            </a:pPr>
            <a:endParaRPr lang="en-US" sz="28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22" name="object 2">
            <a:extLst>
              <a:ext uri="{FF2B5EF4-FFF2-40B4-BE49-F238E27FC236}">
                <a16:creationId xmlns:a16="http://schemas.microsoft.com/office/drawing/2014/main" id="{856328BA-C994-5CD3-5ED9-BD9E88C47716}"/>
              </a:ext>
            </a:extLst>
          </p:cNvPr>
          <p:cNvGrpSpPr>
            <a:grpSpLocks/>
          </p:cNvGrpSpPr>
          <p:nvPr/>
        </p:nvGrpSpPr>
        <p:grpSpPr bwMode="auto">
          <a:xfrm>
            <a:off x="0" y="0"/>
            <a:ext cx="6713538" cy="5448300"/>
            <a:chOff x="0" y="0"/>
            <a:chExt cx="7421880" cy="6022975"/>
          </a:xfrm>
        </p:grpSpPr>
        <p:pic>
          <p:nvPicPr>
            <p:cNvPr id="5123" name="object 3">
              <a:extLst>
                <a:ext uri="{FF2B5EF4-FFF2-40B4-BE49-F238E27FC236}">
                  <a16:creationId xmlns:a16="http://schemas.microsoft.com/office/drawing/2014/main" id="{D35D81B0-FA84-22EC-4295-5F937C8526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421613" cy="6022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object 4">
              <a:extLst>
                <a:ext uri="{FF2B5EF4-FFF2-40B4-BE49-F238E27FC236}">
                  <a16:creationId xmlns:a16="http://schemas.microsoft.com/office/drawing/2014/main" id="{AAE4F2A8-434B-F112-D318-C26F197C96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845" y="15372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 name="Picture 2">
            <a:extLst>
              <a:ext uri="{FF2B5EF4-FFF2-40B4-BE49-F238E27FC236}">
                <a16:creationId xmlns:a16="http://schemas.microsoft.com/office/drawing/2014/main" id="{F957B19B-F541-C5A7-1E95-6B91DEE741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000" y="2324100"/>
            <a:ext cx="17233130" cy="7497221"/>
          </a:xfrm>
          <a:prstGeom prst="rect">
            <a:avLst/>
          </a:prstGeom>
        </p:spPr>
      </p:pic>
      <p:sp>
        <p:nvSpPr>
          <p:cNvPr id="4" name="TextBox 3">
            <a:extLst>
              <a:ext uri="{FF2B5EF4-FFF2-40B4-BE49-F238E27FC236}">
                <a16:creationId xmlns:a16="http://schemas.microsoft.com/office/drawing/2014/main" id="{1D7F52F6-B329-BBBB-6A5C-6C78C1FE593D}"/>
              </a:ext>
            </a:extLst>
          </p:cNvPr>
          <p:cNvSpPr txBox="1"/>
          <p:nvPr/>
        </p:nvSpPr>
        <p:spPr>
          <a:xfrm>
            <a:off x="6096000" y="266700"/>
            <a:ext cx="9906000" cy="1323439"/>
          </a:xfrm>
          <a:prstGeom prst="rect">
            <a:avLst/>
          </a:prstGeom>
          <a:noFill/>
        </p:spPr>
        <p:txBody>
          <a:bodyPr wrap="square" rtlCol="0">
            <a:spAutoFit/>
          </a:bodyPr>
          <a:lstStyle/>
          <a:p>
            <a:r>
              <a:rPr lang="en-US" sz="4000"/>
              <a:t>Louisville Corps District Map of </a:t>
            </a:r>
          </a:p>
          <a:p>
            <a:r>
              <a:rPr lang="en-US" sz="4000"/>
              <a:t>Section</a:t>
            </a:r>
            <a:r>
              <a:rPr lang="en-US" sz="1200"/>
              <a:t> </a:t>
            </a:r>
            <a:r>
              <a:rPr lang="en-US" sz="4000"/>
              <a:t>408 Civil Works Projects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object 2">
            <a:extLst>
              <a:ext uri="{FF2B5EF4-FFF2-40B4-BE49-F238E27FC236}">
                <a16:creationId xmlns:a16="http://schemas.microsoft.com/office/drawing/2014/main" id="{E0AB04F3-58F0-AA1F-1F67-AA3711DF12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1CFD9553-90B2-6DE1-45F0-D15A313E9D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7F2C88B6-7F20-8472-DEE6-BF94203F3F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1E5A246D-7D91-33A8-0002-339BFCC263F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85629" y="1247231"/>
            <a:ext cx="13584546" cy="7792537"/>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70" name="object 2">
            <a:extLst>
              <a:ext uri="{FF2B5EF4-FFF2-40B4-BE49-F238E27FC236}">
                <a16:creationId xmlns:a16="http://schemas.microsoft.com/office/drawing/2014/main" id="{6C068C9F-21C6-375E-684A-B785A9E1DE98}"/>
              </a:ext>
            </a:extLst>
          </p:cNvPr>
          <p:cNvGrpSpPr>
            <a:grpSpLocks/>
          </p:cNvGrpSpPr>
          <p:nvPr/>
        </p:nvGrpSpPr>
        <p:grpSpPr bwMode="auto">
          <a:xfrm>
            <a:off x="0" y="7145338"/>
            <a:ext cx="14363700" cy="3141662"/>
            <a:chOff x="0" y="7145073"/>
            <a:chExt cx="14364335" cy="3141980"/>
          </a:xfrm>
        </p:grpSpPr>
        <p:pic>
          <p:nvPicPr>
            <p:cNvPr id="7171" name="object 3">
              <a:extLst>
                <a:ext uri="{FF2B5EF4-FFF2-40B4-BE49-F238E27FC236}">
                  <a16:creationId xmlns:a16="http://schemas.microsoft.com/office/drawing/2014/main" id="{25CC8F3A-49A3-4BF6-455F-1FB3DEDA6F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597076"/>
              <a:ext cx="14363865" cy="2689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object 4">
              <a:extLst>
                <a:ext uri="{FF2B5EF4-FFF2-40B4-BE49-F238E27FC236}">
                  <a16:creationId xmlns:a16="http://schemas.microsoft.com/office/drawing/2014/main" id="{8FCF12F0-5D77-95AC-645F-EC31490E7B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045" y="714507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a:extLst>
              <a:ext uri="{FF2B5EF4-FFF2-40B4-BE49-F238E27FC236}">
                <a16:creationId xmlns:a16="http://schemas.microsoft.com/office/drawing/2014/main" id="{F4C791E1-6C36-5D58-F83A-2C966D6459BA}"/>
              </a:ext>
            </a:extLst>
          </p:cNvPr>
          <p:cNvSpPr>
            <a:spLocks noGrp="1"/>
          </p:cNvSpPr>
          <p:nvPr>
            <p:ph type="title"/>
          </p:nvPr>
        </p:nvSpPr>
        <p:spPr>
          <a:xfrm>
            <a:off x="1610650" y="272494"/>
            <a:ext cx="15991549" cy="2231380"/>
          </a:xfrm>
        </p:spPr>
        <p:txBody>
          <a:bodyPr/>
          <a:lstStyle/>
          <a:p>
            <a:r>
              <a:rPr lang="en-US"/>
              <a:t>It looks like I may have a 408 project nearby, who do I contact?</a:t>
            </a:r>
          </a:p>
        </p:txBody>
      </p:sp>
      <p:sp>
        <p:nvSpPr>
          <p:cNvPr id="3" name="Text Placeholder 2">
            <a:extLst>
              <a:ext uri="{FF2B5EF4-FFF2-40B4-BE49-F238E27FC236}">
                <a16:creationId xmlns:a16="http://schemas.microsoft.com/office/drawing/2014/main" id="{2AE2480D-3476-69ED-7937-0ECB1125E575}"/>
              </a:ext>
            </a:extLst>
          </p:cNvPr>
          <p:cNvSpPr>
            <a:spLocks noGrp="1"/>
          </p:cNvSpPr>
          <p:nvPr>
            <p:ph type="body" idx="1"/>
          </p:nvPr>
        </p:nvSpPr>
        <p:spPr>
          <a:xfrm>
            <a:off x="914400" y="2365375"/>
            <a:ext cx="16459200" cy="4653582"/>
          </a:xfrm>
        </p:spPr>
        <p:txBody>
          <a:bodyPr/>
          <a:lstStyle/>
          <a:p>
            <a:endParaRPr lang="en-US" sz="3600"/>
          </a:p>
          <a:p>
            <a:pPr marL="571500" indent="-571500">
              <a:buFont typeface="Arial" panose="020B0604020202020204" pitchFamily="34" charset="0"/>
              <a:buChar char="•"/>
            </a:pPr>
            <a:r>
              <a:rPr lang="en-US" sz="3600"/>
              <a:t>What is a non-federal sponsor? They are a local or state agency responsible for the operations and maintenance of a USACE project. Typical non-federal sponsors include a local government, levee board, port authority, or a state government. </a:t>
            </a:r>
          </a:p>
          <a:p>
            <a:pPr marL="571500" indent="-571500">
              <a:buFont typeface="Arial" panose="020B0604020202020204" pitchFamily="34" charset="0"/>
              <a:buChar char="•"/>
            </a:pPr>
            <a:r>
              <a:rPr lang="en-US" sz="3600"/>
              <a:t>Section 408 Coordinator: Every USACE district has a Section 408 Coordinator. This person reviews any alterations your proposal makes to a USACE project. They are there to help guide you.  KYTC has worked mostly with Brandon Adair and Andrew Brooks at the Louisville Corps.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D4380-2ECA-6BA9-0CFB-7A79926A9A79}"/>
            </a:ext>
          </a:extLst>
        </p:cNvPr>
        <p:cNvGrpSpPr/>
        <p:nvPr/>
      </p:nvGrpSpPr>
      <p:grpSpPr>
        <a:xfrm>
          <a:off x="0" y="0"/>
          <a:ext cx="0" cy="0"/>
          <a:chOff x="0" y="0"/>
          <a:chExt cx="0" cy="0"/>
        </a:xfrm>
      </p:grpSpPr>
      <p:grpSp>
        <p:nvGrpSpPr>
          <p:cNvPr id="2051" name="object 3">
            <a:extLst>
              <a:ext uri="{FF2B5EF4-FFF2-40B4-BE49-F238E27FC236}">
                <a16:creationId xmlns:a16="http://schemas.microsoft.com/office/drawing/2014/main" id="{52C53F50-EE8A-34B7-7F73-8CA9F9B9BF7C}"/>
              </a:ext>
            </a:extLst>
          </p:cNvPr>
          <p:cNvGrpSpPr>
            <a:grpSpLocks/>
          </p:cNvGrpSpPr>
          <p:nvPr/>
        </p:nvGrpSpPr>
        <p:grpSpPr bwMode="auto">
          <a:xfrm>
            <a:off x="10366375" y="0"/>
            <a:ext cx="7921625" cy="10287000"/>
            <a:chOff x="10366727" y="0"/>
            <a:chExt cx="7921625" cy="10287000"/>
          </a:xfrm>
        </p:grpSpPr>
        <p:pic>
          <p:nvPicPr>
            <p:cNvPr id="2052" name="object 4">
              <a:extLst>
                <a:ext uri="{FF2B5EF4-FFF2-40B4-BE49-F238E27FC236}">
                  <a16:creationId xmlns:a16="http://schemas.microsoft.com/office/drawing/2014/main" id="{13B9D1C3-36A1-D2EC-7902-889EF5E5AC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66727" y="0"/>
              <a:ext cx="7921272"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object 5">
              <a:extLst>
                <a:ext uri="{FF2B5EF4-FFF2-40B4-BE49-F238E27FC236}">
                  <a16:creationId xmlns:a16="http://schemas.microsoft.com/office/drawing/2014/main" id="{16C8C1C4-1BE0-53C7-5266-D1547673B8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69502" y="7040298"/>
              <a:ext cx="2743353"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Title 2">
            <a:extLst>
              <a:ext uri="{FF2B5EF4-FFF2-40B4-BE49-F238E27FC236}">
                <a16:creationId xmlns:a16="http://schemas.microsoft.com/office/drawing/2014/main" id="{8FE9D69B-921F-E2CD-785D-C5BA249B10A5}"/>
              </a:ext>
            </a:extLst>
          </p:cNvPr>
          <p:cNvSpPr>
            <a:spLocks noGrp="1"/>
          </p:cNvSpPr>
          <p:nvPr>
            <p:ph type="title"/>
          </p:nvPr>
        </p:nvSpPr>
        <p:spPr>
          <a:xfrm>
            <a:off x="94457" y="228886"/>
            <a:ext cx="15654337" cy="1015663"/>
          </a:xfrm>
        </p:spPr>
        <p:txBody>
          <a:bodyPr/>
          <a:lstStyle/>
          <a:p>
            <a:r>
              <a:rPr lang="en-US" sz="6600"/>
              <a:t>What are the next steps?</a:t>
            </a:r>
          </a:p>
        </p:txBody>
      </p:sp>
      <p:sp>
        <p:nvSpPr>
          <p:cNvPr id="4" name="Text Placeholder 3">
            <a:extLst>
              <a:ext uri="{FF2B5EF4-FFF2-40B4-BE49-F238E27FC236}">
                <a16:creationId xmlns:a16="http://schemas.microsoft.com/office/drawing/2014/main" id="{059EB006-C13F-4DDD-8785-BDEF1E8543EF}"/>
              </a:ext>
            </a:extLst>
          </p:cNvPr>
          <p:cNvSpPr>
            <a:spLocks noGrp="1"/>
          </p:cNvSpPr>
          <p:nvPr>
            <p:ph type="body" idx="1"/>
          </p:nvPr>
        </p:nvSpPr>
        <p:spPr>
          <a:xfrm>
            <a:off x="218497" y="2689152"/>
            <a:ext cx="14183303" cy="5724644"/>
          </a:xfrm>
        </p:spPr>
        <p:txBody>
          <a:bodyPr/>
          <a:lstStyle/>
          <a:p>
            <a:pPr marL="342900" indent="-342900">
              <a:buFont typeface="Arial" panose="020B0604020202020204" pitchFamily="34" charset="0"/>
              <a:buChar char="•"/>
            </a:pPr>
            <a:r>
              <a:rPr lang="en-US" sz="2800"/>
              <a:t>Identify and connect with your non-federal sponsor. Contact your non-federal sponsor and explain your alteration to them. In order to proceed with your request, you will need a  Statement of No Objection (SONO) from the non-federal sponsor documenting their awareness of the request and their lack of objection to USACE reviewing it. </a:t>
            </a:r>
          </a:p>
          <a:p>
            <a:pPr marL="342900" indent="-342900">
              <a:buFont typeface="Arial" panose="020B0604020202020204" pitchFamily="34" charset="0"/>
              <a:buChar char="•"/>
            </a:pPr>
            <a:r>
              <a:rPr lang="en-US" sz="2800"/>
              <a:t>Contact your USACE district and consider a pre-application meeting. Once you have </a:t>
            </a:r>
            <a:r>
              <a:rPr lang="en-US" sz="2800" b="1"/>
              <a:t>firmed up the design</a:t>
            </a:r>
            <a:r>
              <a:rPr lang="en-US" sz="2800"/>
              <a:t> for your 408 permission request, consider a pre-application meeting with your Section 408 Coordinator and the nonfederal sponsor. Pre-application meetings help you get feedback on your design, ask questions, establish communication, build relationships, and align your schedule with your Section 408 Coordinator. Pre-application meetings are not required but can be helpful to establish a rapport and relay urgency.</a:t>
            </a:r>
          </a:p>
          <a:p>
            <a:pPr marL="342900" indent="-342900">
              <a:buFont typeface="Arial" panose="020B0604020202020204" pitchFamily="34" charset="0"/>
              <a:buChar char="•"/>
            </a:pPr>
            <a:endParaRPr lang="en-US" sz="2400"/>
          </a:p>
          <a:p>
            <a:pPr marL="342900" indent="-342900">
              <a:buFont typeface="Arial" panose="020B0604020202020204" pitchFamily="34" charset="0"/>
              <a:buChar char="•"/>
            </a:pPr>
            <a:endParaRPr lang="en-US" sz="2400"/>
          </a:p>
          <a:p>
            <a:pPr marL="342900" indent="-342900">
              <a:buFont typeface="Arial" panose="020B0604020202020204" pitchFamily="34" charset="0"/>
              <a:buChar char="•"/>
            </a:pPr>
            <a:endParaRPr lang="en-US" sz="2400"/>
          </a:p>
        </p:txBody>
      </p:sp>
    </p:spTree>
    <p:extLst>
      <p:ext uri="{BB962C8B-B14F-4D97-AF65-F5344CB8AC3E}">
        <p14:creationId xmlns:p14="http://schemas.microsoft.com/office/powerpoint/2010/main" val="34607568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32E9E7-3682-0858-4F3E-3550E39A7E16}"/>
            </a:ext>
          </a:extLst>
        </p:cNvPr>
        <p:cNvGrpSpPr/>
        <p:nvPr/>
      </p:nvGrpSpPr>
      <p:grpSpPr>
        <a:xfrm>
          <a:off x="0" y="0"/>
          <a:ext cx="0" cy="0"/>
          <a:chOff x="0" y="0"/>
          <a:chExt cx="0" cy="0"/>
        </a:xfrm>
      </p:grpSpPr>
      <p:grpSp>
        <p:nvGrpSpPr>
          <p:cNvPr id="2051" name="object 3">
            <a:extLst>
              <a:ext uri="{FF2B5EF4-FFF2-40B4-BE49-F238E27FC236}">
                <a16:creationId xmlns:a16="http://schemas.microsoft.com/office/drawing/2014/main" id="{265491EE-F17B-720C-F429-FB621EC7D3E6}"/>
              </a:ext>
            </a:extLst>
          </p:cNvPr>
          <p:cNvGrpSpPr>
            <a:grpSpLocks/>
          </p:cNvGrpSpPr>
          <p:nvPr/>
        </p:nvGrpSpPr>
        <p:grpSpPr bwMode="auto">
          <a:xfrm>
            <a:off x="10366375" y="0"/>
            <a:ext cx="7921625" cy="10287000"/>
            <a:chOff x="10366727" y="0"/>
            <a:chExt cx="7921625" cy="10287000"/>
          </a:xfrm>
        </p:grpSpPr>
        <p:pic>
          <p:nvPicPr>
            <p:cNvPr id="2052" name="object 4">
              <a:extLst>
                <a:ext uri="{FF2B5EF4-FFF2-40B4-BE49-F238E27FC236}">
                  <a16:creationId xmlns:a16="http://schemas.microsoft.com/office/drawing/2014/main" id="{380C9FD6-D7F9-E659-4CFF-DE75653FA4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66727" y="0"/>
              <a:ext cx="7921272"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object 5">
              <a:extLst>
                <a:ext uri="{FF2B5EF4-FFF2-40B4-BE49-F238E27FC236}">
                  <a16:creationId xmlns:a16="http://schemas.microsoft.com/office/drawing/2014/main" id="{466E9E3D-FC56-DD02-6B6A-CFE0D1B38C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69502" y="7040298"/>
              <a:ext cx="2743353"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Title 2">
            <a:extLst>
              <a:ext uri="{FF2B5EF4-FFF2-40B4-BE49-F238E27FC236}">
                <a16:creationId xmlns:a16="http://schemas.microsoft.com/office/drawing/2014/main" id="{20E97AF6-093E-85D6-6B83-2B19A83F2BE6}"/>
              </a:ext>
            </a:extLst>
          </p:cNvPr>
          <p:cNvSpPr>
            <a:spLocks noGrp="1"/>
          </p:cNvSpPr>
          <p:nvPr>
            <p:ph type="title"/>
          </p:nvPr>
        </p:nvSpPr>
        <p:spPr>
          <a:xfrm>
            <a:off x="94457" y="228886"/>
            <a:ext cx="15654337" cy="1015663"/>
          </a:xfrm>
        </p:spPr>
        <p:txBody>
          <a:bodyPr/>
          <a:lstStyle/>
          <a:p>
            <a:r>
              <a:rPr lang="en-US" sz="6600"/>
              <a:t>What if I need other Corps permits?</a:t>
            </a:r>
          </a:p>
        </p:txBody>
      </p:sp>
      <p:sp>
        <p:nvSpPr>
          <p:cNvPr id="4" name="Text Placeholder 3">
            <a:extLst>
              <a:ext uri="{FF2B5EF4-FFF2-40B4-BE49-F238E27FC236}">
                <a16:creationId xmlns:a16="http://schemas.microsoft.com/office/drawing/2014/main" id="{C11A2B4B-9A5F-525A-FEE6-CD6EB0127E78}"/>
              </a:ext>
            </a:extLst>
          </p:cNvPr>
          <p:cNvSpPr>
            <a:spLocks noGrp="1"/>
          </p:cNvSpPr>
          <p:nvPr>
            <p:ph type="body" idx="1"/>
          </p:nvPr>
        </p:nvSpPr>
        <p:spPr>
          <a:xfrm>
            <a:off x="218497" y="2689152"/>
            <a:ext cx="14183303" cy="4776692"/>
          </a:xfrm>
        </p:spPr>
        <p:txBody>
          <a:bodyPr/>
          <a:lstStyle/>
          <a:p>
            <a:pPr marL="342900" indent="-342900">
              <a:buFont typeface="Arial" panose="020B0604020202020204" pitchFamily="34" charset="0"/>
              <a:buChar char="•"/>
            </a:pPr>
            <a:r>
              <a:rPr lang="en-US" sz="2800" dirty="0"/>
              <a:t>Section 408 requests often involve work in navigable waters or result in discharge of dredged and fill material into waterways which requires a 404 permit. </a:t>
            </a:r>
          </a:p>
          <a:p>
            <a:pPr marL="342900" indent="-342900">
              <a:buFont typeface="Arial" panose="020B0604020202020204" pitchFamily="34" charset="0"/>
              <a:buChar char="•"/>
            </a:pPr>
            <a:r>
              <a:rPr lang="en-US" sz="2800" dirty="0"/>
              <a:t>It’s your responsibility to submit your application to Regulatory in addition to your 408 request. Your district’s Section 408 Coordinator works closely with Regulatory staff to ensure that Section 408 and Regulatory requirements are both met. If you don’t seek both authorizations, your request may be delayed.</a:t>
            </a:r>
            <a:endParaRPr lang="en-US" sz="2400" dirty="0"/>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3600" b="1" dirty="0">
                <a:solidFill>
                  <a:schemeClr val="tx2">
                    <a:lumMod val="60000"/>
                    <a:lumOff val="40000"/>
                  </a:schemeClr>
                </a:solidFill>
              </a:rPr>
              <a:t>YOU WILL NOT GET YOUR 404 APPROVED UNTIL YOUR 408 HAS BEEN ISSUED.</a:t>
            </a:r>
          </a:p>
          <a:p>
            <a:pPr marL="342900" indent="-342900">
              <a:buFont typeface="Arial" panose="020B0604020202020204" pitchFamily="34" charset="0"/>
              <a:buChar char="•"/>
            </a:pPr>
            <a:endParaRPr lang="en-US" sz="2400" dirty="0"/>
          </a:p>
        </p:txBody>
      </p:sp>
    </p:spTree>
    <p:extLst>
      <p:ext uri="{BB962C8B-B14F-4D97-AF65-F5344CB8AC3E}">
        <p14:creationId xmlns:p14="http://schemas.microsoft.com/office/powerpoint/2010/main" val="7133892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537B6FE-537C-CC70-0CA5-A1BC7A6EAFA4}"/>
            </a:ext>
          </a:extLst>
        </p:cNvPr>
        <p:cNvGrpSpPr/>
        <p:nvPr/>
      </p:nvGrpSpPr>
      <p:grpSpPr>
        <a:xfrm>
          <a:off x="0" y="0"/>
          <a:ext cx="0" cy="0"/>
          <a:chOff x="0" y="0"/>
          <a:chExt cx="0" cy="0"/>
        </a:xfrm>
      </p:grpSpPr>
      <p:grpSp>
        <p:nvGrpSpPr>
          <p:cNvPr id="5122" name="object 2">
            <a:extLst>
              <a:ext uri="{FF2B5EF4-FFF2-40B4-BE49-F238E27FC236}">
                <a16:creationId xmlns:a16="http://schemas.microsoft.com/office/drawing/2014/main" id="{CC873B93-8F83-8B61-6536-5BF63448A7A8}"/>
              </a:ext>
            </a:extLst>
          </p:cNvPr>
          <p:cNvGrpSpPr>
            <a:grpSpLocks/>
          </p:cNvGrpSpPr>
          <p:nvPr/>
        </p:nvGrpSpPr>
        <p:grpSpPr bwMode="auto">
          <a:xfrm>
            <a:off x="0" y="0"/>
            <a:ext cx="6713538" cy="5448300"/>
            <a:chOff x="0" y="0"/>
            <a:chExt cx="7421880" cy="6022975"/>
          </a:xfrm>
        </p:grpSpPr>
        <p:pic>
          <p:nvPicPr>
            <p:cNvPr id="5123" name="object 3">
              <a:extLst>
                <a:ext uri="{FF2B5EF4-FFF2-40B4-BE49-F238E27FC236}">
                  <a16:creationId xmlns:a16="http://schemas.microsoft.com/office/drawing/2014/main" id="{59112FE7-5936-55A2-2A7D-73305AACA8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421613" cy="6022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object 4">
              <a:extLst>
                <a:ext uri="{FF2B5EF4-FFF2-40B4-BE49-F238E27FC236}">
                  <a16:creationId xmlns:a16="http://schemas.microsoft.com/office/drawing/2014/main" id="{133D5150-43AA-4EA3-30AA-5604C7DB37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845" y="15372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a:extLst>
              <a:ext uri="{FF2B5EF4-FFF2-40B4-BE49-F238E27FC236}">
                <a16:creationId xmlns:a16="http://schemas.microsoft.com/office/drawing/2014/main" id="{A85CF355-AC87-43C4-42DA-A0C3830C280B}"/>
              </a:ext>
            </a:extLst>
          </p:cNvPr>
          <p:cNvSpPr>
            <a:spLocks noGrp="1"/>
          </p:cNvSpPr>
          <p:nvPr>
            <p:ph type="title"/>
          </p:nvPr>
        </p:nvSpPr>
        <p:spPr>
          <a:xfrm>
            <a:off x="5291138" y="907472"/>
            <a:ext cx="12082462" cy="1115690"/>
          </a:xfrm>
        </p:spPr>
        <p:txBody>
          <a:bodyPr/>
          <a:lstStyle/>
          <a:p>
            <a:pPr algn="r"/>
            <a:r>
              <a:rPr lang="en-US" dirty="0"/>
              <a:t>12-80250 Project Overview</a:t>
            </a:r>
          </a:p>
        </p:txBody>
      </p:sp>
      <p:pic>
        <p:nvPicPr>
          <p:cNvPr id="6" name="Content Placeholder 5">
            <a:extLst>
              <a:ext uri="{FF2B5EF4-FFF2-40B4-BE49-F238E27FC236}">
                <a16:creationId xmlns:a16="http://schemas.microsoft.com/office/drawing/2014/main" id="{986C26E9-4CDE-4DCF-4DC2-B7B83EE8289A}"/>
              </a:ext>
            </a:extLst>
          </p:cNvPr>
          <p:cNvPicPr>
            <a:picLocks noGrp="1" noChangeAspect="1"/>
          </p:cNvPicPr>
          <p:nvPr>
            <p:ph sz="half" idx="2"/>
          </p:nvPr>
        </p:nvPicPr>
        <p:blipFill rotWithShape="1">
          <a:blip r:embed="rId4">
            <a:extLst>
              <a:ext uri="{28A0092B-C50C-407E-A947-70E740481C1C}">
                <a14:useLocalDpi xmlns:a14="http://schemas.microsoft.com/office/drawing/2010/main" val="0"/>
              </a:ext>
            </a:extLst>
          </a:blip>
          <a:srcRect l="17533" t="15462" r="18560" b="17398"/>
          <a:stretch>
            <a:fillRect/>
          </a:stretch>
        </p:blipFill>
        <p:spPr bwMode="auto">
          <a:xfrm>
            <a:off x="304800" y="3086100"/>
            <a:ext cx="8541634" cy="693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ontent Placeholder 3">
            <a:extLst>
              <a:ext uri="{FF2B5EF4-FFF2-40B4-BE49-F238E27FC236}">
                <a16:creationId xmlns:a16="http://schemas.microsoft.com/office/drawing/2014/main" id="{8FCD140A-BF26-2648-3616-A92B016408BE}"/>
              </a:ext>
            </a:extLst>
          </p:cNvPr>
          <p:cNvSpPr>
            <a:spLocks noGrp="1"/>
          </p:cNvSpPr>
          <p:nvPr>
            <p:ph sz="half" idx="3"/>
          </p:nvPr>
        </p:nvSpPr>
        <p:spPr>
          <a:xfrm>
            <a:off x="9435779" y="3124485"/>
            <a:ext cx="7955280" cy="4358116"/>
          </a:xfrm>
        </p:spPr>
        <p:txBody>
          <a:bodyPr/>
          <a:lstStyle/>
          <a:p>
            <a:pPr marL="285750" indent="-285750">
              <a:buFont typeface="Arial" panose="020B0604020202020204" pitchFamily="34" charset="0"/>
              <a:buChar char="•"/>
            </a:pPr>
            <a:r>
              <a:rPr lang="en-US" sz="3600" dirty="0"/>
              <a:t>Accessing new Johnson Co Schools campus from KY 40</a:t>
            </a:r>
          </a:p>
          <a:p>
            <a:pPr marL="285750" indent="-285750">
              <a:buFont typeface="Arial" panose="020B0604020202020204" pitchFamily="34" charset="0"/>
              <a:buChar char="•"/>
            </a:pPr>
            <a:endParaRPr lang="en-US" sz="3600" dirty="0"/>
          </a:p>
          <a:p>
            <a:pPr marL="285750" indent="-285750">
              <a:buFont typeface="Arial" panose="020B0604020202020204" pitchFamily="34" charset="0"/>
              <a:buChar char="•"/>
            </a:pPr>
            <a:r>
              <a:rPr lang="en-US" sz="3600" dirty="0"/>
              <a:t>Crossing Paint Creek</a:t>
            </a:r>
          </a:p>
          <a:p>
            <a:pPr marL="285750" indent="-285750">
              <a:buFont typeface="Arial" panose="020B0604020202020204" pitchFamily="34" charset="0"/>
              <a:buChar char="•"/>
            </a:pPr>
            <a:endParaRPr lang="en-US" sz="3600" dirty="0"/>
          </a:p>
          <a:p>
            <a:pPr marL="285750" indent="-285750">
              <a:buFont typeface="Arial" panose="020B0604020202020204" pitchFamily="34" charset="0"/>
              <a:buChar char="•"/>
            </a:pPr>
            <a:r>
              <a:rPr lang="en-US" sz="3600" dirty="0"/>
              <a:t>Between Tractor Supply &amp; Judicial Center</a:t>
            </a:r>
            <a:endParaRPr lang="en-US" sz="3200" dirty="0"/>
          </a:p>
          <a:p>
            <a:endParaRPr lang="en-US" sz="3200" dirty="0"/>
          </a:p>
        </p:txBody>
      </p:sp>
      <p:sp>
        <p:nvSpPr>
          <p:cNvPr id="7" name="TextBox 6">
            <a:extLst>
              <a:ext uri="{FF2B5EF4-FFF2-40B4-BE49-F238E27FC236}">
                <a16:creationId xmlns:a16="http://schemas.microsoft.com/office/drawing/2014/main" id="{28EEAD1A-BCD3-51A8-F063-F559EFBCE26A}"/>
              </a:ext>
            </a:extLst>
          </p:cNvPr>
          <p:cNvSpPr txBox="1"/>
          <p:nvPr/>
        </p:nvSpPr>
        <p:spPr>
          <a:xfrm>
            <a:off x="1447800" y="8420101"/>
            <a:ext cx="990600" cy="646331"/>
          </a:xfrm>
          <a:prstGeom prst="rect">
            <a:avLst/>
          </a:prstGeom>
          <a:solidFill>
            <a:schemeClr val="bg1">
              <a:alpha val="50000"/>
            </a:schemeClr>
          </a:solidFill>
        </p:spPr>
        <p:txBody>
          <a:bodyPr wrap="square" rtlCol="0">
            <a:spAutoFit/>
          </a:bodyPr>
          <a:lstStyle/>
          <a:p>
            <a:pPr algn="ctr"/>
            <a:r>
              <a:rPr lang="en-US" b="1" dirty="0">
                <a:solidFill>
                  <a:srgbClr val="C00000"/>
                </a:solidFill>
              </a:rPr>
              <a:t>Tractor Supply</a:t>
            </a:r>
          </a:p>
        </p:txBody>
      </p:sp>
      <p:sp>
        <p:nvSpPr>
          <p:cNvPr id="8" name="TextBox 7">
            <a:extLst>
              <a:ext uri="{FF2B5EF4-FFF2-40B4-BE49-F238E27FC236}">
                <a16:creationId xmlns:a16="http://schemas.microsoft.com/office/drawing/2014/main" id="{9585A777-9B71-2CDC-794A-7C4906976EB4}"/>
              </a:ext>
            </a:extLst>
          </p:cNvPr>
          <p:cNvSpPr txBox="1"/>
          <p:nvPr/>
        </p:nvSpPr>
        <p:spPr>
          <a:xfrm rot="19421047">
            <a:off x="4156516" y="4136637"/>
            <a:ext cx="838200" cy="369332"/>
          </a:xfrm>
          <a:prstGeom prst="rect">
            <a:avLst/>
          </a:prstGeom>
          <a:solidFill>
            <a:schemeClr val="bg1">
              <a:alpha val="50000"/>
            </a:schemeClr>
          </a:solidFill>
        </p:spPr>
        <p:txBody>
          <a:bodyPr wrap="square" rtlCol="0">
            <a:spAutoFit/>
          </a:bodyPr>
          <a:lstStyle/>
          <a:p>
            <a:r>
              <a:rPr lang="en-US" b="1">
                <a:solidFill>
                  <a:srgbClr val="C00000"/>
                </a:solidFill>
              </a:rPr>
              <a:t>KY 40</a:t>
            </a:r>
          </a:p>
        </p:txBody>
      </p:sp>
      <p:sp>
        <p:nvSpPr>
          <p:cNvPr id="9" name="TextBox 8">
            <a:extLst>
              <a:ext uri="{FF2B5EF4-FFF2-40B4-BE49-F238E27FC236}">
                <a16:creationId xmlns:a16="http://schemas.microsoft.com/office/drawing/2014/main" id="{E169B48D-E74C-859E-3853-F1BE39E7B8D2}"/>
              </a:ext>
            </a:extLst>
          </p:cNvPr>
          <p:cNvSpPr txBox="1"/>
          <p:nvPr/>
        </p:nvSpPr>
        <p:spPr>
          <a:xfrm rot="19595723">
            <a:off x="5677657" y="6921237"/>
            <a:ext cx="1447800" cy="369332"/>
          </a:xfrm>
          <a:prstGeom prst="rect">
            <a:avLst/>
          </a:prstGeom>
          <a:solidFill>
            <a:schemeClr val="bg1">
              <a:alpha val="50000"/>
            </a:schemeClr>
          </a:solidFill>
        </p:spPr>
        <p:txBody>
          <a:bodyPr wrap="square" rtlCol="0">
            <a:spAutoFit/>
          </a:bodyPr>
          <a:lstStyle/>
          <a:p>
            <a:r>
              <a:rPr lang="en-US" b="1">
                <a:solidFill>
                  <a:srgbClr val="C00000"/>
                </a:solidFill>
              </a:rPr>
              <a:t>Paint Creek</a:t>
            </a:r>
          </a:p>
        </p:txBody>
      </p:sp>
      <p:sp>
        <p:nvSpPr>
          <p:cNvPr id="10" name="TextBox 9">
            <a:extLst>
              <a:ext uri="{FF2B5EF4-FFF2-40B4-BE49-F238E27FC236}">
                <a16:creationId xmlns:a16="http://schemas.microsoft.com/office/drawing/2014/main" id="{F726BE0F-C487-ABD0-12AF-12D20A520090}"/>
              </a:ext>
            </a:extLst>
          </p:cNvPr>
          <p:cNvSpPr txBox="1"/>
          <p:nvPr/>
        </p:nvSpPr>
        <p:spPr>
          <a:xfrm>
            <a:off x="5695574" y="4933713"/>
            <a:ext cx="1162426" cy="1200387"/>
          </a:xfrm>
          <a:prstGeom prst="rect">
            <a:avLst/>
          </a:prstGeom>
          <a:solidFill>
            <a:schemeClr val="bg1">
              <a:alpha val="50000"/>
            </a:schemeClr>
          </a:solidFill>
        </p:spPr>
        <p:txBody>
          <a:bodyPr wrap="square" rtlCol="0">
            <a:spAutoFit/>
          </a:bodyPr>
          <a:lstStyle/>
          <a:p>
            <a:pPr algn="ctr"/>
            <a:r>
              <a:rPr lang="en-US" b="1">
                <a:solidFill>
                  <a:srgbClr val="C00000"/>
                </a:solidFill>
              </a:rPr>
              <a:t>Johnson County Judicial Center</a:t>
            </a:r>
          </a:p>
        </p:txBody>
      </p:sp>
      <p:sp>
        <p:nvSpPr>
          <p:cNvPr id="11" name="Arrow: Right 10">
            <a:extLst>
              <a:ext uri="{FF2B5EF4-FFF2-40B4-BE49-F238E27FC236}">
                <a16:creationId xmlns:a16="http://schemas.microsoft.com/office/drawing/2014/main" id="{4B6EFD9E-8B58-9EA8-6A4B-CDDC9ED4E71F}"/>
              </a:ext>
            </a:extLst>
          </p:cNvPr>
          <p:cNvSpPr/>
          <p:nvPr/>
        </p:nvSpPr>
        <p:spPr>
          <a:xfrm rot="3133259">
            <a:off x="2778605" y="7120904"/>
            <a:ext cx="4112049" cy="525664"/>
          </a:xfrm>
          <a:prstGeom prs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row: Right 12">
            <a:extLst>
              <a:ext uri="{FF2B5EF4-FFF2-40B4-BE49-F238E27FC236}">
                <a16:creationId xmlns:a16="http://schemas.microsoft.com/office/drawing/2014/main" id="{8F23B13D-9E5D-7F01-A2FD-DB2C80DF8770}"/>
              </a:ext>
            </a:extLst>
          </p:cNvPr>
          <p:cNvSpPr/>
          <p:nvPr/>
        </p:nvSpPr>
        <p:spPr>
          <a:xfrm rot="13920000">
            <a:off x="2610962" y="6891253"/>
            <a:ext cx="4112049" cy="525664"/>
          </a:xfrm>
          <a:prstGeom prs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46F532D2-ABA9-ABE0-8214-216D0EF8DC72}"/>
              </a:ext>
            </a:extLst>
          </p:cNvPr>
          <p:cNvSpPr txBox="1"/>
          <p:nvPr/>
        </p:nvSpPr>
        <p:spPr>
          <a:xfrm rot="3120000">
            <a:off x="4374756" y="6695076"/>
            <a:ext cx="990600" cy="369332"/>
          </a:xfrm>
          <a:prstGeom prst="rect">
            <a:avLst/>
          </a:prstGeom>
          <a:solidFill>
            <a:schemeClr val="bg1">
              <a:alpha val="50000"/>
            </a:schemeClr>
          </a:solidFill>
        </p:spPr>
        <p:txBody>
          <a:bodyPr wrap="square" rtlCol="0">
            <a:spAutoFit/>
          </a:bodyPr>
          <a:lstStyle/>
          <a:p>
            <a:pPr algn="ctr"/>
            <a:r>
              <a:rPr lang="en-US" b="1">
                <a:solidFill>
                  <a:srgbClr val="C00000"/>
                </a:solidFill>
              </a:rPr>
              <a:t>720 ft</a:t>
            </a:r>
          </a:p>
        </p:txBody>
      </p:sp>
      <p:sp>
        <p:nvSpPr>
          <p:cNvPr id="5" name="TextBox 4">
            <a:extLst>
              <a:ext uri="{FF2B5EF4-FFF2-40B4-BE49-F238E27FC236}">
                <a16:creationId xmlns:a16="http://schemas.microsoft.com/office/drawing/2014/main" id="{FBFE2308-1F89-433F-FCE8-078ABA4038A3}"/>
              </a:ext>
            </a:extLst>
          </p:cNvPr>
          <p:cNvSpPr txBox="1"/>
          <p:nvPr/>
        </p:nvSpPr>
        <p:spPr>
          <a:xfrm>
            <a:off x="6139917" y="9278035"/>
            <a:ext cx="1411964" cy="646331"/>
          </a:xfrm>
          <a:prstGeom prst="rect">
            <a:avLst/>
          </a:prstGeom>
          <a:solidFill>
            <a:schemeClr val="bg1">
              <a:alpha val="50000"/>
            </a:schemeClr>
          </a:solidFill>
        </p:spPr>
        <p:txBody>
          <a:bodyPr wrap="square" rtlCol="0">
            <a:spAutoFit/>
          </a:bodyPr>
          <a:lstStyle/>
          <a:p>
            <a:pPr algn="ctr"/>
            <a:r>
              <a:rPr lang="en-US" b="1" dirty="0">
                <a:solidFill>
                  <a:srgbClr val="C00000"/>
                </a:solidFill>
              </a:rPr>
              <a:t>New JCPS Property</a:t>
            </a:r>
          </a:p>
        </p:txBody>
      </p:sp>
    </p:spTree>
    <p:extLst>
      <p:ext uri="{BB962C8B-B14F-4D97-AF65-F5344CB8AC3E}">
        <p14:creationId xmlns:p14="http://schemas.microsoft.com/office/powerpoint/2010/main" val="13499368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9A42B1D-1EB5-EE88-D077-7073B14109D0}"/>
            </a:ext>
          </a:extLst>
        </p:cNvPr>
        <p:cNvGrpSpPr/>
        <p:nvPr/>
      </p:nvGrpSpPr>
      <p:grpSpPr>
        <a:xfrm>
          <a:off x="0" y="0"/>
          <a:ext cx="0" cy="0"/>
          <a:chOff x="0" y="0"/>
          <a:chExt cx="0" cy="0"/>
        </a:xfrm>
      </p:grpSpPr>
      <p:grpSp>
        <p:nvGrpSpPr>
          <p:cNvPr id="5122" name="object 2">
            <a:extLst>
              <a:ext uri="{FF2B5EF4-FFF2-40B4-BE49-F238E27FC236}">
                <a16:creationId xmlns:a16="http://schemas.microsoft.com/office/drawing/2014/main" id="{D08C49E0-CBBC-5C02-2BA6-977DF8699F75}"/>
              </a:ext>
            </a:extLst>
          </p:cNvPr>
          <p:cNvGrpSpPr>
            <a:grpSpLocks/>
          </p:cNvGrpSpPr>
          <p:nvPr/>
        </p:nvGrpSpPr>
        <p:grpSpPr bwMode="auto">
          <a:xfrm>
            <a:off x="0" y="0"/>
            <a:ext cx="6713538" cy="5448300"/>
            <a:chOff x="0" y="0"/>
            <a:chExt cx="7421880" cy="6022975"/>
          </a:xfrm>
        </p:grpSpPr>
        <p:pic>
          <p:nvPicPr>
            <p:cNvPr id="5123" name="object 3">
              <a:extLst>
                <a:ext uri="{FF2B5EF4-FFF2-40B4-BE49-F238E27FC236}">
                  <a16:creationId xmlns:a16="http://schemas.microsoft.com/office/drawing/2014/main" id="{51AEED8C-4052-8D4D-7882-08A64C9827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421613" cy="6022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object 4">
              <a:extLst>
                <a:ext uri="{FF2B5EF4-FFF2-40B4-BE49-F238E27FC236}">
                  <a16:creationId xmlns:a16="http://schemas.microsoft.com/office/drawing/2014/main" id="{7933A5EE-98AE-4817-F366-8A26BC3412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845" y="15372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a:extLst>
              <a:ext uri="{FF2B5EF4-FFF2-40B4-BE49-F238E27FC236}">
                <a16:creationId xmlns:a16="http://schemas.microsoft.com/office/drawing/2014/main" id="{332AE273-46BC-593F-3331-6328E2737741}"/>
              </a:ext>
            </a:extLst>
          </p:cNvPr>
          <p:cNvSpPr>
            <a:spLocks noGrp="1"/>
          </p:cNvSpPr>
          <p:nvPr>
            <p:ph type="title"/>
          </p:nvPr>
        </p:nvSpPr>
        <p:spPr>
          <a:xfrm>
            <a:off x="5308597" y="916959"/>
            <a:ext cx="12082462" cy="1115690"/>
          </a:xfrm>
        </p:spPr>
        <p:txBody>
          <a:bodyPr/>
          <a:lstStyle/>
          <a:p>
            <a:pPr algn="r"/>
            <a:r>
              <a:rPr lang="en-US" dirty="0"/>
              <a:t>12-80250 Project Site</a:t>
            </a:r>
          </a:p>
        </p:txBody>
      </p:sp>
      <p:pic>
        <p:nvPicPr>
          <p:cNvPr id="6" name="Content Placeholder 5">
            <a:extLst>
              <a:ext uri="{FF2B5EF4-FFF2-40B4-BE49-F238E27FC236}">
                <a16:creationId xmlns:a16="http://schemas.microsoft.com/office/drawing/2014/main" id="{863BBDD8-781C-EAF6-EE87-748BEF40A5F5}"/>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rcRect l="7071" r="7071"/>
          <a:stretch/>
        </p:blipFill>
        <p:spPr bwMode="auto">
          <a:xfrm>
            <a:off x="304800" y="3086100"/>
            <a:ext cx="8541634" cy="693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ontent Placeholder 3">
            <a:extLst>
              <a:ext uri="{FF2B5EF4-FFF2-40B4-BE49-F238E27FC236}">
                <a16:creationId xmlns:a16="http://schemas.microsoft.com/office/drawing/2014/main" id="{4CAE9BE8-A389-E242-1036-49B65D927F5D}"/>
              </a:ext>
            </a:extLst>
          </p:cNvPr>
          <p:cNvSpPr>
            <a:spLocks noGrp="1"/>
          </p:cNvSpPr>
          <p:nvPr>
            <p:ph sz="half" idx="3"/>
          </p:nvPr>
        </p:nvSpPr>
        <p:spPr>
          <a:xfrm>
            <a:off x="9435779" y="3124485"/>
            <a:ext cx="7955280" cy="5687711"/>
          </a:xfrm>
        </p:spPr>
        <p:txBody>
          <a:bodyPr/>
          <a:lstStyle/>
          <a:p>
            <a:pPr marL="285750" indent="-285750">
              <a:buFont typeface="Arial" panose="020B0604020202020204" pitchFamily="34" charset="0"/>
              <a:buChar char="•"/>
            </a:pPr>
            <a:r>
              <a:rPr lang="en-US" sz="3600" dirty="0"/>
              <a:t>Accessing new Johnson Co Schools campus</a:t>
            </a:r>
          </a:p>
          <a:p>
            <a:pPr marL="285750" indent="-285750">
              <a:buFont typeface="Arial" panose="020B0604020202020204" pitchFamily="34" charset="0"/>
              <a:buChar char="•"/>
            </a:pPr>
            <a:endParaRPr lang="en-US" sz="3600" dirty="0"/>
          </a:p>
          <a:p>
            <a:pPr marL="285750" indent="-285750">
              <a:buFont typeface="Arial" panose="020B0604020202020204" pitchFamily="34" charset="0"/>
              <a:buChar char="•"/>
            </a:pPr>
            <a:r>
              <a:rPr lang="en-US" sz="3600" dirty="0"/>
              <a:t>Crossing Paint Creek</a:t>
            </a:r>
          </a:p>
          <a:p>
            <a:pPr marL="285750" indent="-285750">
              <a:buFont typeface="Arial" panose="020B0604020202020204" pitchFamily="34" charset="0"/>
              <a:buChar char="•"/>
            </a:pPr>
            <a:endParaRPr lang="en-US" sz="3600" dirty="0"/>
          </a:p>
          <a:p>
            <a:pPr marL="285750" indent="-285750">
              <a:buFont typeface="Arial" panose="020B0604020202020204" pitchFamily="34" charset="0"/>
              <a:buChar char="•"/>
            </a:pPr>
            <a:r>
              <a:rPr lang="en-US" sz="3600" dirty="0"/>
              <a:t>Between Tractor Supply &amp; Judicial Center</a:t>
            </a:r>
          </a:p>
          <a:p>
            <a:pPr marL="285750" indent="-285750">
              <a:buFont typeface="Arial" panose="020B0604020202020204" pitchFamily="34" charset="0"/>
              <a:buChar char="•"/>
            </a:pPr>
            <a:endParaRPr lang="en-US" sz="3600" dirty="0"/>
          </a:p>
          <a:p>
            <a:pPr marL="285750" indent="-285750">
              <a:buFont typeface="Arial" panose="020B0604020202020204" pitchFamily="34" charset="0"/>
              <a:buChar char="•"/>
            </a:pPr>
            <a:r>
              <a:rPr lang="en-US" sz="3600" dirty="0"/>
              <a:t>USACE Floodproofing Project</a:t>
            </a:r>
            <a:endParaRPr lang="en-US" sz="3200" dirty="0"/>
          </a:p>
          <a:p>
            <a:endParaRPr lang="en-US" sz="3200" dirty="0"/>
          </a:p>
        </p:txBody>
      </p:sp>
      <p:sp>
        <p:nvSpPr>
          <p:cNvPr id="7" name="TextBox 6">
            <a:extLst>
              <a:ext uri="{FF2B5EF4-FFF2-40B4-BE49-F238E27FC236}">
                <a16:creationId xmlns:a16="http://schemas.microsoft.com/office/drawing/2014/main" id="{95A1B108-A8E6-1EBA-EC05-77E8ED277CC0}"/>
              </a:ext>
            </a:extLst>
          </p:cNvPr>
          <p:cNvSpPr txBox="1"/>
          <p:nvPr/>
        </p:nvSpPr>
        <p:spPr>
          <a:xfrm>
            <a:off x="1868170" y="8523460"/>
            <a:ext cx="990600" cy="646331"/>
          </a:xfrm>
          <a:prstGeom prst="rect">
            <a:avLst/>
          </a:prstGeom>
          <a:solidFill>
            <a:schemeClr val="bg1">
              <a:alpha val="50000"/>
            </a:schemeClr>
          </a:solidFill>
        </p:spPr>
        <p:txBody>
          <a:bodyPr wrap="square" rtlCol="0">
            <a:spAutoFit/>
          </a:bodyPr>
          <a:lstStyle/>
          <a:p>
            <a:pPr algn="ctr"/>
            <a:r>
              <a:rPr lang="en-US" b="1" dirty="0">
                <a:solidFill>
                  <a:srgbClr val="C00000"/>
                </a:solidFill>
              </a:rPr>
              <a:t>Tractor Supply</a:t>
            </a:r>
          </a:p>
        </p:txBody>
      </p:sp>
      <p:sp>
        <p:nvSpPr>
          <p:cNvPr id="8" name="TextBox 7">
            <a:extLst>
              <a:ext uri="{FF2B5EF4-FFF2-40B4-BE49-F238E27FC236}">
                <a16:creationId xmlns:a16="http://schemas.microsoft.com/office/drawing/2014/main" id="{CE0B8B0A-17E5-8635-E6B3-F958E453BA2F}"/>
              </a:ext>
            </a:extLst>
          </p:cNvPr>
          <p:cNvSpPr txBox="1"/>
          <p:nvPr/>
        </p:nvSpPr>
        <p:spPr>
          <a:xfrm rot="19421047">
            <a:off x="4694949" y="4715683"/>
            <a:ext cx="838200" cy="369332"/>
          </a:xfrm>
          <a:prstGeom prst="rect">
            <a:avLst/>
          </a:prstGeom>
          <a:solidFill>
            <a:schemeClr val="bg1">
              <a:alpha val="50000"/>
            </a:schemeClr>
          </a:solidFill>
        </p:spPr>
        <p:txBody>
          <a:bodyPr wrap="square" rtlCol="0">
            <a:spAutoFit/>
          </a:bodyPr>
          <a:lstStyle/>
          <a:p>
            <a:r>
              <a:rPr lang="en-US" b="1" dirty="0">
                <a:solidFill>
                  <a:srgbClr val="C00000"/>
                </a:solidFill>
              </a:rPr>
              <a:t>KY 40</a:t>
            </a:r>
          </a:p>
        </p:txBody>
      </p:sp>
      <p:sp>
        <p:nvSpPr>
          <p:cNvPr id="9" name="TextBox 8">
            <a:extLst>
              <a:ext uri="{FF2B5EF4-FFF2-40B4-BE49-F238E27FC236}">
                <a16:creationId xmlns:a16="http://schemas.microsoft.com/office/drawing/2014/main" id="{EEB8390A-6C75-4EB3-7D65-03E6541B1623}"/>
              </a:ext>
            </a:extLst>
          </p:cNvPr>
          <p:cNvSpPr txBox="1"/>
          <p:nvPr/>
        </p:nvSpPr>
        <p:spPr>
          <a:xfrm rot="19595723">
            <a:off x="6167367" y="7392763"/>
            <a:ext cx="1447800" cy="369332"/>
          </a:xfrm>
          <a:prstGeom prst="rect">
            <a:avLst/>
          </a:prstGeom>
          <a:solidFill>
            <a:schemeClr val="bg1">
              <a:alpha val="50000"/>
            </a:schemeClr>
          </a:solidFill>
        </p:spPr>
        <p:txBody>
          <a:bodyPr wrap="square" rtlCol="0">
            <a:spAutoFit/>
          </a:bodyPr>
          <a:lstStyle/>
          <a:p>
            <a:r>
              <a:rPr lang="en-US" b="1" dirty="0">
                <a:solidFill>
                  <a:srgbClr val="C00000"/>
                </a:solidFill>
              </a:rPr>
              <a:t>Paint Creek</a:t>
            </a:r>
          </a:p>
        </p:txBody>
      </p:sp>
      <p:sp>
        <p:nvSpPr>
          <p:cNvPr id="10" name="TextBox 9">
            <a:extLst>
              <a:ext uri="{FF2B5EF4-FFF2-40B4-BE49-F238E27FC236}">
                <a16:creationId xmlns:a16="http://schemas.microsoft.com/office/drawing/2014/main" id="{C185AD89-420C-A1B3-6D05-AAC70C5E54C8}"/>
              </a:ext>
            </a:extLst>
          </p:cNvPr>
          <p:cNvSpPr txBox="1"/>
          <p:nvPr/>
        </p:nvSpPr>
        <p:spPr>
          <a:xfrm>
            <a:off x="5312777" y="5398653"/>
            <a:ext cx="1162426" cy="1200387"/>
          </a:xfrm>
          <a:prstGeom prst="rect">
            <a:avLst/>
          </a:prstGeom>
          <a:solidFill>
            <a:schemeClr val="bg1">
              <a:alpha val="50000"/>
            </a:schemeClr>
          </a:solidFill>
        </p:spPr>
        <p:txBody>
          <a:bodyPr wrap="square" rtlCol="0">
            <a:spAutoFit/>
          </a:bodyPr>
          <a:lstStyle/>
          <a:p>
            <a:pPr algn="ctr"/>
            <a:r>
              <a:rPr lang="en-US" b="1" dirty="0">
                <a:solidFill>
                  <a:srgbClr val="C00000"/>
                </a:solidFill>
              </a:rPr>
              <a:t>Johnson County Judicial Center</a:t>
            </a:r>
          </a:p>
        </p:txBody>
      </p:sp>
      <p:sp>
        <p:nvSpPr>
          <p:cNvPr id="14" name="Freeform: Shape 13">
            <a:extLst>
              <a:ext uri="{FF2B5EF4-FFF2-40B4-BE49-F238E27FC236}">
                <a16:creationId xmlns:a16="http://schemas.microsoft.com/office/drawing/2014/main" id="{63835F34-D20A-38CB-F446-C8F1FF3F2803}"/>
              </a:ext>
            </a:extLst>
          </p:cNvPr>
          <p:cNvSpPr/>
          <p:nvPr/>
        </p:nvSpPr>
        <p:spPr>
          <a:xfrm>
            <a:off x="4380219" y="4311650"/>
            <a:ext cx="3862410" cy="2987888"/>
          </a:xfrm>
          <a:custGeom>
            <a:avLst/>
            <a:gdLst>
              <a:gd name="csX0" fmla="*/ 7631 w 3862410"/>
              <a:gd name="csY0" fmla="*/ 1492250 h 2987888"/>
              <a:gd name="csX1" fmla="*/ 13981 w 3862410"/>
              <a:gd name="csY1" fmla="*/ 1574800 h 2987888"/>
              <a:gd name="csX2" fmla="*/ 58431 w 3862410"/>
              <a:gd name="csY2" fmla="*/ 1657350 h 2987888"/>
              <a:gd name="csX3" fmla="*/ 636281 w 3862410"/>
              <a:gd name="csY3" fmla="*/ 2495550 h 2987888"/>
              <a:gd name="csX4" fmla="*/ 890281 w 3862410"/>
              <a:gd name="csY4" fmla="*/ 2863850 h 2987888"/>
              <a:gd name="csX5" fmla="*/ 972831 w 3862410"/>
              <a:gd name="csY5" fmla="*/ 2952750 h 2987888"/>
              <a:gd name="csX6" fmla="*/ 1150631 w 3862410"/>
              <a:gd name="csY6" fmla="*/ 2984500 h 2987888"/>
              <a:gd name="csX7" fmla="*/ 1277631 w 3862410"/>
              <a:gd name="csY7" fmla="*/ 2965450 h 2987888"/>
              <a:gd name="csX8" fmla="*/ 1811031 w 3862410"/>
              <a:gd name="csY8" fmla="*/ 2794000 h 2987888"/>
              <a:gd name="csX9" fmla="*/ 2045981 w 3862410"/>
              <a:gd name="csY9" fmla="*/ 2711450 h 2987888"/>
              <a:gd name="csX10" fmla="*/ 2128531 w 3862410"/>
              <a:gd name="csY10" fmla="*/ 2647950 h 2987888"/>
              <a:gd name="csX11" fmla="*/ 3398531 w 3862410"/>
              <a:gd name="csY11" fmla="*/ 1682750 h 2987888"/>
              <a:gd name="csX12" fmla="*/ 3773181 w 3862410"/>
              <a:gd name="csY12" fmla="*/ 1390650 h 2987888"/>
              <a:gd name="csX13" fmla="*/ 3855731 w 3862410"/>
              <a:gd name="csY13" fmla="*/ 1219200 h 2987888"/>
              <a:gd name="csX14" fmla="*/ 3843031 w 3862410"/>
              <a:gd name="csY14" fmla="*/ 1028700 h 2987888"/>
              <a:gd name="csX15" fmla="*/ 3728731 w 3862410"/>
              <a:gd name="csY15" fmla="*/ 844550 h 2987888"/>
              <a:gd name="csX16" fmla="*/ 3233431 w 3862410"/>
              <a:gd name="csY16" fmla="*/ 0 h 29878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3862410" h="2987888">
                <a:moveTo>
                  <a:pt x="7631" y="1492250"/>
                </a:moveTo>
                <a:cubicBezTo>
                  <a:pt x="6572" y="1519766"/>
                  <a:pt x="5514" y="1547283"/>
                  <a:pt x="13981" y="1574800"/>
                </a:cubicBezTo>
                <a:cubicBezTo>
                  <a:pt x="22448" y="1602317"/>
                  <a:pt x="-45286" y="1503892"/>
                  <a:pt x="58431" y="1657350"/>
                </a:cubicBezTo>
                <a:cubicBezTo>
                  <a:pt x="162148" y="1810808"/>
                  <a:pt x="636281" y="2495550"/>
                  <a:pt x="636281" y="2495550"/>
                </a:cubicBezTo>
                <a:cubicBezTo>
                  <a:pt x="774923" y="2696633"/>
                  <a:pt x="834189" y="2787650"/>
                  <a:pt x="890281" y="2863850"/>
                </a:cubicBezTo>
                <a:cubicBezTo>
                  <a:pt x="946373" y="2940050"/>
                  <a:pt x="929439" y="2932642"/>
                  <a:pt x="972831" y="2952750"/>
                </a:cubicBezTo>
                <a:cubicBezTo>
                  <a:pt x="1016223" y="2972858"/>
                  <a:pt x="1099831" y="2982383"/>
                  <a:pt x="1150631" y="2984500"/>
                </a:cubicBezTo>
                <a:cubicBezTo>
                  <a:pt x="1201431" y="2986617"/>
                  <a:pt x="1167564" y="2997200"/>
                  <a:pt x="1277631" y="2965450"/>
                </a:cubicBezTo>
                <a:cubicBezTo>
                  <a:pt x="1387698" y="2933700"/>
                  <a:pt x="1682973" y="2836333"/>
                  <a:pt x="1811031" y="2794000"/>
                </a:cubicBezTo>
                <a:cubicBezTo>
                  <a:pt x="1939089" y="2751667"/>
                  <a:pt x="1993064" y="2735792"/>
                  <a:pt x="2045981" y="2711450"/>
                </a:cubicBezTo>
                <a:cubicBezTo>
                  <a:pt x="2098898" y="2687108"/>
                  <a:pt x="2128531" y="2647950"/>
                  <a:pt x="2128531" y="2647950"/>
                </a:cubicBezTo>
                <a:lnTo>
                  <a:pt x="3398531" y="1682750"/>
                </a:lnTo>
                <a:cubicBezTo>
                  <a:pt x="3672639" y="1473200"/>
                  <a:pt x="3696981" y="1467908"/>
                  <a:pt x="3773181" y="1390650"/>
                </a:cubicBezTo>
                <a:cubicBezTo>
                  <a:pt x="3849381" y="1313392"/>
                  <a:pt x="3844089" y="1279525"/>
                  <a:pt x="3855731" y="1219200"/>
                </a:cubicBezTo>
                <a:cubicBezTo>
                  <a:pt x="3867373" y="1158875"/>
                  <a:pt x="3864198" y="1091142"/>
                  <a:pt x="3843031" y="1028700"/>
                </a:cubicBezTo>
                <a:cubicBezTo>
                  <a:pt x="3821864" y="966258"/>
                  <a:pt x="3830331" y="1016000"/>
                  <a:pt x="3728731" y="844550"/>
                </a:cubicBezTo>
                <a:cubicBezTo>
                  <a:pt x="3627131" y="673100"/>
                  <a:pt x="3430281" y="336550"/>
                  <a:pt x="3233431" y="0"/>
                </a:cubicBezTo>
              </a:path>
            </a:pathLst>
          </a:cu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00934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object 2">
            <a:extLst>
              <a:ext uri="{FF2B5EF4-FFF2-40B4-BE49-F238E27FC236}">
                <a16:creationId xmlns:a16="http://schemas.microsoft.com/office/drawing/2014/main" id="{1E561CCE-02BD-156B-3ACF-EE10AA39BD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object 3">
            <a:extLst>
              <a:ext uri="{FF2B5EF4-FFF2-40B4-BE49-F238E27FC236}">
                <a16:creationId xmlns:a16="http://schemas.microsoft.com/office/drawing/2014/main" id="{FBDAF612-07B0-85E0-2C50-9350151DF6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object 4">
            <a:extLst>
              <a:ext uri="{FF2B5EF4-FFF2-40B4-BE49-F238E27FC236}">
                <a16:creationId xmlns:a16="http://schemas.microsoft.com/office/drawing/2014/main" id="{365B5764-6B07-02BF-77BD-911B159566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44800" y="7259638"/>
            <a:ext cx="2743200" cy="29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a:extLst>
              <a:ext uri="{FF2B5EF4-FFF2-40B4-BE49-F238E27FC236}">
                <a16:creationId xmlns:a16="http://schemas.microsoft.com/office/drawing/2014/main" id="{C303BC81-40C9-E07C-9160-1F34F1494C5D}"/>
              </a:ext>
            </a:extLst>
          </p:cNvPr>
          <p:cNvSpPr>
            <a:spLocks noGrp="1"/>
          </p:cNvSpPr>
          <p:nvPr>
            <p:ph type="title"/>
          </p:nvPr>
        </p:nvSpPr>
        <p:spPr>
          <a:xfrm>
            <a:off x="2828448" y="1139191"/>
            <a:ext cx="13402151" cy="1115690"/>
          </a:xfrm>
        </p:spPr>
        <p:txBody>
          <a:bodyPr wrap="square" lIns="0" tIns="0" rIns="0" bIns="0" anchor="t">
            <a:spAutoFit/>
          </a:bodyPr>
          <a:lstStyle/>
          <a:p>
            <a:pPr algn="l"/>
            <a:r>
              <a:rPr lang="en-US"/>
              <a:t>Project Coordination</a:t>
            </a:r>
          </a:p>
        </p:txBody>
      </p:sp>
      <p:sp>
        <p:nvSpPr>
          <p:cNvPr id="7" name="Content Placeholder 6">
            <a:extLst>
              <a:ext uri="{FF2B5EF4-FFF2-40B4-BE49-F238E27FC236}">
                <a16:creationId xmlns:a16="http://schemas.microsoft.com/office/drawing/2014/main" id="{5503B6F8-2525-E177-2959-E355C5EF93A2}"/>
              </a:ext>
            </a:extLst>
          </p:cNvPr>
          <p:cNvSpPr>
            <a:spLocks noGrp="1"/>
          </p:cNvSpPr>
          <p:nvPr>
            <p:ph sz="half" idx="3"/>
          </p:nvPr>
        </p:nvSpPr>
        <p:spPr>
          <a:xfrm>
            <a:off x="1863369" y="2573144"/>
            <a:ext cx="15510231" cy="5872377"/>
          </a:xfrm>
        </p:spPr>
        <p:txBody>
          <a:bodyPr/>
          <a:lstStyle/>
          <a:p>
            <a:pPr marL="342900" indent="-342900">
              <a:buFont typeface="Arial"/>
              <a:buChar char="•"/>
            </a:pPr>
            <a:r>
              <a:rPr lang="en-US" sz="3600" dirty="0">
                <a:ea typeface="Calibri"/>
                <a:cs typeface="Calibri"/>
              </a:rPr>
              <a:t>Johnson County Schools (and their engineer-Bocook Engineering)</a:t>
            </a:r>
          </a:p>
          <a:p>
            <a:pPr marL="342900" indent="-342900">
              <a:buFont typeface="Arial"/>
              <a:buChar char="•"/>
            </a:pPr>
            <a:endParaRPr lang="en-US" sz="3600" dirty="0">
              <a:ea typeface="Calibri"/>
              <a:cs typeface="Calibri"/>
            </a:endParaRPr>
          </a:p>
          <a:p>
            <a:pPr marL="342900" indent="-342900">
              <a:buFont typeface="Arial"/>
              <a:buChar char="•"/>
            </a:pPr>
            <a:r>
              <a:rPr lang="en-US" sz="3600" dirty="0">
                <a:ea typeface="Calibri"/>
                <a:cs typeface="Calibri"/>
              </a:rPr>
              <a:t>USACE – hydraulics relating to Section 202 Floodproofing Project</a:t>
            </a:r>
          </a:p>
          <a:p>
            <a:pPr marL="342900" indent="-342900">
              <a:buFont typeface="Arial"/>
              <a:buChar char="•"/>
            </a:pPr>
            <a:endParaRPr lang="en-US" sz="3600" dirty="0">
              <a:ea typeface="Calibri"/>
              <a:cs typeface="Calibri"/>
            </a:endParaRPr>
          </a:p>
          <a:p>
            <a:pPr marL="342900" indent="-342900">
              <a:buFont typeface="Arial"/>
              <a:buChar char="•"/>
            </a:pPr>
            <a:r>
              <a:rPr lang="en-US" sz="3600" dirty="0">
                <a:ea typeface="Calibri"/>
                <a:cs typeface="Calibri"/>
              </a:rPr>
              <a:t>Johnson County – Judicial Center parcel impacted</a:t>
            </a:r>
          </a:p>
          <a:p>
            <a:pPr marL="342900" indent="-342900">
              <a:buFont typeface="Arial"/>
              <a:buChar char="•"/>
            </a:pPr>
            <a:endParaRPr lang="en-US" sz="3600" dirty="0">
              <a:ea typeface="Calibri"/>
              <a:cs typeface="Calibri"/>
            </a:endParaRPr>
          </a:p>
          <a:p>
            <a:pPr marL="342900" indent="-342900">
              <a:buFont typeface="Arial"/>
              <a:buChar char="•"/>
            </a:pPr>
            <a:r>
              <a:rPr lang="en-US" sz="3600" dirty="0">
                <a:ea typeface="Calibri"/>
                <a:cs typeface="Calibri"/>
              </a:rPr>
              <a:t>Paintsville City Utilities – Water, Sewer, and Gas facilities</a:t>
            </a:r>
          </a:p>
          <a:p>
            <a:pPr marL="342900" indent="-342900">
              <a:buFont typeface="Arial"/>
              <a:buChar char="•"/>
            </a:pPr>
            <a:endParaRPr lang="en-US" sz="3600" dirty="0">
              <a:ea typeface="Calibri"/>
              <a:cs typeface="Calibri"/>
            </a:endParaRPr>
          </a:p>
          <a:p>
            <a:pPr marL="342900" indent="-342900">
              <a:buFont typeface="Arial"/>
              <a:buChar char="•"/>
            </a:pPr>
            <a:r>
              <a:rPr lang="en-US" sz="3600" dirty="0">
                <a:ea typeface="Calibri"/>
                <a:cs typeface="Calibri"/>
              </a:rPr>
              <a:t>Private Property Owners – Tractor Supply Company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844BD1-BA0C-66C6-35F4-9C57BF1858A1}"/>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504417CA-75F4-FDEE-21B5-AB7EADB4DD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6C6EDEDF-F7CF-C24F-5008-A9BC79F403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A85B8385-FE54-0F50-398D-8DF1CE0B21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5A2AD3F6-EFC5-7B68-D0D0-3012EFEA3931}"/>
              </a:ext>
            </a:extLst>
          </p:cNvPr>
          <p:cNvSpPr>
            <a:spLocks noGrp="1"/>
          </p:cNvSpPr>
          <p:nvPr>
            <p:ph type="title"/>
          </p:nvPr>
        </p:nvSpPr>
        <p:spPr>
          <a:xfrm>
            <a:off x="10615863" y="521491"/>
            <a:ext cx="6757737" cy="2231380"/>
          </a:xfrm>
        </p:spPr>
        <p:txBody>
          <a:bodyPr wrap="square" lIns="0" tIns="0" rIns="0" bIns="0" anchor="t">
            <a:spAutoFit/>
          </a:bodyPr>
          <a:lstStyle/>
          <a:p>
            <a:pPr algn="r"/>
            <a:r>
              <a:rPr lang="en-US" dirty="0"/>
              <a:t>Step 1: Get on the same page...</a:t>
            </a:r>
          </a:p>
        </p:txBody>
      </p:sp>
      <p:sp>
        <p:nvSpPr>
          <p:cNvPr id="6" name="Content Placeholder 3">
            <a:extLst>
              <a:ext uri="{FF2B5EF4-FFF2-40B4-BE49-F238E27FC236}">
                <a16:creationId xmlns:a16="http://schemas.microsoft.com/office/drawing/2014/main" id="{66C83AE3-118F-D0A4-17DD-15DE79A2C136}"/>
              </a:ext>
            </a:extLst>
          </p:cNvPr>
          <p:cNvSpPr txBox="1">
            <a:spLocks/>
          </p:cNvSpPr>
          <p:nvPr/>
        </p:nvSpPr>
        <p:spPr>
          <a:xfrm>
            <a:off x="11282289" y="2752871"/>
            <a:ext cx="6757737" cy="4798751"/>
          </a:xfrm>
          <a:prstGeom prst="rect">
            <a:avLst/>
          </a:prstGeom>
          <a:solidFill>
            <a:schemeClr val="bg1">
              <a:alpha val="50000"/>
            </a:schemeClr>
          </a:solidFill>
        </p:spPr>
        <p:txBody>
          <a:bodyPr lIns="91440" tIns="45720" rIns="91440" bIns="45720" anchor="t"/>
          <a:lstStyle>
            <a:lvl1pPr algn="l" rtl="0" eaLnBrk="1" fontAlgn="base" hangingPunct="1">
              <a:spcBef>
                <a:spcPct val="20000"/>
              </a:spcBef>
              <a:spcAft>
                <a:spcPct val="0"/>
              </a:spcAft>
              <a:defRPr>
                <a:solidFill>
                  <a:schemeClr val="tx1"/>
                </a:solidFill>
                <a:latin typeface="+mn-lt"/>
                <a:ea typeface="+mn-ea"/>
                <a:cs typeface="+mn-cs"/>
              </a:defRPr>
            </a:lvl1pPr>
            <a:lvl2pPr marL="457200" algn="l" rtl="0" eaLnBrk="1" fontAlgn="base" hangingPunct="1">
              <a:spcBef>
                <a:spcPct val="20000"/>
              </a:spcBef>
              <a:spcAft>
                <a:spcPct val="0"/>
              </a:spcAft>
              <a:defRPr>
                <a:solidFill>
                  <a:schemeClr val="tx1"/>
                </a:solidFill>
                <a:latin typeface="+mn-lt"/>
                <a:ea typeface="+mn-ea"/>
                <a:cs typeface="+mn-cs"/>
              </a:defRPr>
            </a:lvl2pPr>
            <a:lvl3pPr marL="914400" algn="l" rtl="0" eaLnBrk="1" fontAlgn="base" hangingPunct="1">
              <a:spcBef>
                <a:spcPct val="20000"/>
              </a:spcBef>
              <a:spcAft>
                <a:spcPct val="0"/>
              </a:spcAft>
              <a:defRPr>
                <a:solidFill>
                  <a:schemeClr val="tx1"/>
                </a:solidFill>
                <a:latin typeface="+mn-lt"/>
                <a:ea typeface="+mn-ea"/>
                <a:cs typeface="+mn-cs"/>
              </a:defRPr>
            </a:lvl3pPr>
            <a:lvl4pPr marL="1371600" algn="l" rtl="0" eaLnBrk="1" fontAlgn="base" hangingPunct="1">
              <a:spcBef>
                <a:spcPct val="20000"/>
              </a:spcBef>
              <a:spcAft>
                <a:spcPct val="0"/>
              </a:spcAft>
              <a:defRPr>
                <a:solidFill>
                  <a:schemeClr val="tx1"/>
                </a:solidFill>
                <a:latin typeface="+mn-lt"/>
                <a:ea typeface="+mn-ea"/>
                <a:cs typeface="+mn-cs"/>
              </a:defRPr>
            </a:lvl4pPr>
            <a:lvl5pPr marL="1828800" algn="l" rtl="0" eaLnBrk="1" fontAlgn="base" hangingPunct="1">
              <a:spcBef>
                <a:spcPct val="20000"/>
              </a:spcBef>
              <a:spcAft>
                <a:spcPct val="0"/>
              </a:spcAft>
              <a:defRPr>
                <a:solidFill>
                  <a:schemeClr val="tx1"/>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457200" indent="-457200">
              <a:buFont typeface="Arial"/>
              <a:buChar char="•"/>
            </a:pPr>
            <a:r>
              <a:rPr lang="en-US" sz="3600" kern="0" dirty="0">
                <a:ea typeface="Calibri"/>
                <a:cs typeface="Calibri"/>
              </a:rPr>
              <a:t>On July 28, 2025, Brett Latta from USACE emailed to coordinate about KYTC's project</a:t>
            </a:r>
            <a:endParaRPr lang="en-US" sz="3600" dirty="0"/>
          </a:p>
          <a:p>
            <a:pPr marL="457200" indent="-457200">
              <a:buFont typeface="Arial"/>
              <a:buChar char="•"/>
            </a:pPr>
            <a:r>
              <a:rPr lang="en-US" sz="3600" kern="0" dirty="0">
                <a:ea typeface="Calibri"/>
                <a:cs typeface="Calibri"/>
              </a:rPr>
              <a:t>Interested in how 12-149 was going to impact the USACE Floodproofing project</a:t>
            </a:r>
            <a:endParaRPr lang="en-US" sz="3600" dirty="0"/>
          </a:p>
          <a:p>
            <a:pPr marL="457200" indent="-457200">
              <a:buFont typeface="Arial"/>
              <a:buChar char="•"/>
            </a:pPr>
            <a:r>
              <a:rPr lang="en-US" sz="3600" kern="0" dirty="0">
                <a:ea typeface="Calibri"/>
                <a:cs typeface="Calibri"/>
              </a:rPr>
              <a:t>He asked for a coordination meeting...about 12-149</a:t>
            </a:r>
            <a:endParaRPr lang="en-US" sz="2800" b="1" kern="0" dirty="0">
              <a:ea typeface="Calibri"/>
              <a:cs typeface="Calibri"/>
            </a:endParaRPr>
          </a:p>
          <a:p>
            <a:pPr marL="457200" indent="-457200">
              <a:buFont typeface="Arial"/>
              <a:buChar char="•"/>
            </a:pPr>
            <a:endParaRPr lang="en-US" sz="2800" b="1" kern="0" dirty="0">
              <a:ea typeface="Calibri"/>
              <a:cs typeface="Calibri"/>
            </a:endParaRPr>
          </a:p>
          <a:p>
            <a:pPr marL="457200" indent="-457200">
              <a:buFont typeface="Arial"/>
              <a:buChar char="•"/>
            </a:pPr>
            <a:endParaRPr lang="en-US" sz="2800" b="1" kern="0" dirty="0">
              <a:ea typeface="Calibri"/>
              <a:cs typeface="Calibri"/>
            </a:endParaRPr>
          </a:p>
          <a:p>
            <a:pPr marL="457200" indent="-457200">
              <a:buFont typeface="Arial"/>
              <a:buChar char="•"/>
            </a:pPr>
            <a:endParaRPr lang="en-US" sz="2800" b="1" kern="0" dirty="0">
              <a:ea typeface="Calibri"/>
              <a:cs typeface="Calibri"/>
            </a:endParaRPr>
          </a:p>
        </p:txBody>
      </p:sp>
      <p:pic>
        <p:nvPicPr>
          <p:cNvPr id="7" name="Picture 6">
            <a:extLst>
              <a:ext uri="{FF2B5EF4-FFF2-40B4-BE49-F238E27FC236}">
                <a16:creationId xmlns:a16="http://schemas.microsoft.com/office/drawing/2014/main" id="{A23BB53D-8B3C-A64D-07C9-CF49EA6EE86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8974" y="2310063"/>
            <a:ext cx="10764782" cy="7775687"/>
          </a:xfrm>
          <a:prstGeom prst="rect">
            <a:avLst/>
          </a:prstGeom>
        </p:spPr>
      </p:pic>
      <p:cxnSp>
        <p:nvCxnSpPr>
          <p:cNvPr id="10" name="Straight Connector 9">
            <a:extLst>
              <a:ext uri="{FF2B5EF4-FFF2-40B4-BE49-F238E27FC236}">
                <a16:creationId xmlns:a16="http://schemas.microsoft.com/office/drawing/2014/main" id="{B32FAD4F-8561-11EE-F488-86118172CBD2}"/>
              </a:ext>
            </a:extLst>
          </p:cNvPr>
          <p:cNvCxnSpPr/>
          <p:nvPr/>
        </p:nvCxnSpPr>
        <p:spPr>
          <a:xfrm>
            <a:off x="1391482" y="4191000"/>
            <a:ext cx="475418" cy="342900"/>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sp>
        <p:nvSpPr>
          <p:cNvPr id="18" name="Freeform: Shape 17">
            <a:extLst>
              <a:ext uri="{FF2B5EF4-FFF2-40B4-BE49-F238E27FC236}">
                <a16:creationId xmlns:a16="http://schemas.microsoft.com/office/drawing/2014/main" id="{57ADB6AB-8E94-C2B3-F5C2-27DDE43C267C}"/>
              </a:ext>
            </a:extLst>
          </p:cNvPr>
          <p:cNvSpPr/>
          <p:nvPr/>
        </p:nvSpPr>
        <p:spPr>
          <a:xfrm>
            <a:off x="4845050" y="3816350"/>
            <a:ext cx="2012950" cy="3458516"/>
          </a:xfrm>
          <a:custGeom>
            <a:avLst/>
            <a:gdLst>
              <a:gd name="csX0" fmla="*/ 0 w 2012950"/>
              <a:gd name="csY0" fmla="*/ 0 h 3458516"/>
              <a:gd name="csX1" fmla="*/ 158750 w 2012950"/>
              <a:gd name="csY1" fmla="*/ 57150 h 3458516"/>
              <a:gd name="csX2" fmla="*/ 311150 w 2012950"/>
              <a:gd name="csY2" fmla="*/ 158750 h 3458516"/>
              <a:gd name="csX3" fmla="*/ 488950 w 2012950"/>
              <a:gd name="csY3" fmla="*/ 304800 h 3458516"/>
              <a:gd name="csX4" fmla="*/ 666750 w 2012950"/>
              <a:gd name="csY4" fmla="*/ 425450 h 3458516"/>
              <a:gd name="csX5" fmla="*/ 863600 w 2012950"/>
              <a:gd name="csY5" fmla="*/ 558800 h 3458516"/>
              <a:gd name="csX6" fmla="*/ 996950 w 2012950"/>
              <a:gd name="csY6" fmla="*/ 755650 h 3458516"/>
              <a:gd name="csX7" fmla="*/ 1231900 w 2012950"/>
              <a:gd name="csY7" fmla="*/ 1143000 h 3458516"/>
              <a:gd name="csX8" fmla="*/ 1295400 w 2012950"/>
              <a:gd name="csY8" fmla="*/ 1333500 h 3458516"/>
              <a:gd name="csX9" fmla="*/ 1416050 w 2012950"/>
              <a:gd name="csY9" fmla="*/ 1670050 h 3458516"/>
              <a:gd name="csX10" fmla="*/ 1555750 w 2012950"/>
              <a:gd name="csY10" fmla="*/ 2012950 h 3458516"/>
              <a:gd name="csX11" fmla="*/ 1562100 w 2012950"/>
              <a:gd name="csY11" fmla="*/ 2279650 h 3458516"/>
              <a:gd name="csX12" fmla="*/ 1504950 w 2012950"/>
              <a:gd name="csY12" fmla="*/ 2495550 h 3458516"/>
              <a:gd name="csX13" fmla="*/ 1365250 w 2012950"/>
              <a:gd name="csY13" fmla="*/ 2749550 h 3458516"/>
              <a:gd name="csX14" fmla="*/ 1219200 w 2012950"/>
              <a:gd name="csY14" fmla="*/ 2952750 h 3458516"/>
              <a:gd name="csX15" fmla="*/ 1098550 w 2012950"/>
              <a:gd name="csY15" fmla="*/ 3079750 h 3458516"/>
              <a:gd name="csX16" fmla="*/ 1117600 w 2012950"/>
              <a:gd name="csY16" fmla="*/ 3213100 h 3458516"/>
              <a:gd name="csX17" fmla="*/ 1225550 w 2012950"/>
              <a:gd name="csY17" fmla="*/ 3321050 h 3458516"/>
              <a:gd name="csX18" fmla="*/ 1466850 w 2012950"/>
              <a:gd name="csY18" fmla="*/ 3340100 h 3458516"/>
              <a:gd name="csX19" fmla="*/ 1562100 w 2012950"/>
              <a:gd name="csY19" fmla="*/ 3321050 h 3458516"/>
              <a:gd name="csX20" fmla="*/ 1638300 w 2012950"/>
              <a:gd name="csY20" fmla="*/ 3365500 h 3458516"/>
              <a:gd name="csX21" fmla="*/ 1670050 w 2012950"/>
              <a:gd name="csY21" fmla="*/ 3435350 h 3458516"/>
              <a:gd name="csX22" fmla="*/ 1670050 w 2012950"/>
              <a:gd name="csY22" fmla="*/ 3454400 h 3458516"/>
              <a:gd name="csX23" fmla="*/ 1714500 w 2012950"/>
              <a:gd name="csY23" fmla="*/ 3454400 h 3458516"/>
              <a:gd name="csX24" fmla="*/ 2012950 w 2012950"/>
              <a:gd name="csY24" fmla="*/ 3409950 h 345851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2012950" h="3458516">
                <a:moveTo>
                  <a:pt x="0" y="0"/>
                </a:moveTo>
                <a:cubicBezTo>
                  <a:pt x="53446" y="15346"/>
                  <a:pt x="106892" y="30692"/>
                  <a:pt x="158750" y="57150"/>
                </a:cubicBezTo>
                <a:cubicBezTo>
                  <a:pt x="210608" y="83608"/>
                  <a:pt x="256117" y="117475"/>
                  <a:pt x="311150" y="158750"/>
                </a:cubicBezTo>
                <a:cubicBezTo>
                  <a:pt x="366183" y="200025"/>
                  <a:pt x="429683" y="260350"/>
                  <a:pt x="488950" y="304800"/>
                </a:cubicBezTo>
                <a:cubicBezTo>
                  <a:pt x="548217" y="349250"/>
                  <a:pt x="604308" y="383117"/>
                  <a:pt x="666750" y="425450"/>
                </a:cubicBezTo>
                <a:cubicBezTo>
                  <a:pt x="729192" y="467783"/>
                  <a:pt x="808567" y="503767"/>
                  <a:pt x="863600" y="558800"/>
                </a:cubicBezTo>
                <a:cubicBezTo>
                  <a:pt x="918633" y="613833"/>
                  <a:pt x="935567" y="658283"/>
                  <a:pt x="996950" y="755650"/>
                </a:cubicBezTo>
                <a:cubicBezTo>
                  <a:pt x="1058333" y="853017"/>
                  <a:pt x="1182158" y="1046692"/>
                  <a:pt x="1231900" y="1143000"/>
                </a:cubicBezTo>
                <a:cubicBezTo>
                  <a:pt x="1281642" y="1239308"/>
                  <a:pt x="1264708" y="1245658"/>
                  <a:pt x="1295400" y="1333500"/>
                </a:cubicBezTo>
                <a:cubicBezTo>
                  <a:pt x="1326092" y="1421342"/>
                  <a:pt x="1372658" y="1556808"/>
                  <a:pt x="1416050" y="1670050"/>
                </a:cubicBezTo>
                <a:cubicBezTo>
                  <a:pt x="1459442" y="1783292"/>
                  <a:pt x="1531408" y="1911350"/>
                  <a:pt x="1555750" y="2012950"/>
                </a:cubicBezTo>
                <a:cubicBezTo>
                  <a:pt x="1580092" y="2114550"/>
                  <a:pt x="1570567" y="2199217"/>
                  <a:pt x="1562100" y="2279650"/>
                </a:cubicBezTo>
                <a:cubicBezTo>
                  <a:pt x="1553633" y="2360083"/>
                  <a:pt x="1537758" y="2417233"/>
                  <a:pt x="1504950" y="2495550"/>
                </a:cubicBezTo>
                <a:cubicBezTo>
                  <a:pt x="1472142" y="2573867"/>
                  <a:pt x="1412875" y="2673350"/>
                  <a:pt x="1365250" y="2749550"/>
                </a:cubicBezTo>
                <a:cubicBezTo>
                  <a:pt x="1317625" y="2825750"/>
                  <a:pt x="1263650" y="2897717"/>
                  <a:pt x="1219200" y="2952750"/>
                </a:cubicBezTo>
                <a:cubicBezTo>
                  <a:pt x="1174750" y="3007783"/>
                  <a:pt x="1115483" y="3036358"/>
                  <a:pt x="1098550" y="3079750"/>
                </a:cubicBezTo>
                <a:cubicBezTo>
                  <a:pt x="1081617" y="3123142"/>
                  <a:pt x="1096433" y="3172883"/>
                  <a:pt x="1117600" y="3213100"/>
                </a:cubicBezTo>
                <a:cubicBezTo>
                  <a:pt x="1138767" y="3253317"/>
                  <a:pt x="1167342" y="3299883"/>
                  <a:pt x="1225550" y="3321050"/>
                </a:cubicBezTo>
                <a:cubicBezTo>
                  <a:pt x="1283758" y="3342217"/>
                  <a:pt x="1410758" y="3340100"/>
                  <a:pt x="1466850" y="3340100"/>
                </a:cubicBezTo>
                <a:cubicBezTo>
                  <a:pt x="1522942" y="3340100"/>
                  <a:pt x="1533525" y="3316817"/>
                  <a:pt x="1562100" y="3321050"/>
                </a:cubicBezTo>
                <a:cubicBezTo>
                  <a:pt x="1590675" y="3325283"/>
                  <a:pt x="1620308" y="3346450"/>
                  <a:pt x="1638300" y="3365500"/>
                </a:cubicBezTo>
                <a:cubicBezTo>
                  <a:pt x="1656292" y="3384550"/>
                  <a:pt x="1670050" y="3435350"/>
                  <a:pt x="1670050" y="3435350"/>
                </a:cubicBezTo>
                <a:cubicBezTo>
                  <a:pt x="1675342" y="3450167"/>
                  <a:pt x="1662642" y="3451225"/>
                  <a:pt x="1670050" y="3454400"/>
                </a:cubicBezTo>
                <a:cubicBezTo>
                  <a:pt x="1677458" y="3457575"/>
                  <a:pt x="1657350" y="3461808"/>
                  <a:pt x="1714500" y="3454400"/>
                </a:cubicBezTo>
                <a:cubicBezTo>
                  <a:pt x="1771650" y="3446992"/>
                  <a:pt x="1892300" y="3428471"/>
                  <a:pt x="2012950" y="3409950"/>
                </a:cubicBezTo>
              </a:path>
            </a:pathLst>
          </a:custGeom>
          <a:noFill/>
          <a:ln w="635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7035E957-8203-639B-FD1F-74B48916CE58}"/>
              </a:ext>
            </a:extLst>
          </p:cNvPr>
          <p:cNvSpPr/>
          <p:nvPr/>
        </p:nvSpPr>
        <p:spPr>
          <a:xfrm>
            <a:off x="5740400" y="7112000"/>
            <a:ext cx="5168900" cy="1041400"/>
          </a:xfrm>
          <a:custGeom>
            <a:avLst/>
            <a:gdLst>
              <a:gd name="csX0" fmla="*/ 127000 w 5187950"/>
              <a:gd name="csY0" fmla="*/ 0 h 1041400"/>
              <a:gd name="csX1" fmla="*/ 0 w 5187950"/>
              <a:gd name="csY1" fmla="*/ 393700 h 1041400"/>
              <a:gd name="csX2" fmla="*/ 158750 w 5187950"/>
              <a:gd name="csY2" fmla="*/ 400050 h 1041400"/>
              <a:gd name="csX3" fmla="*/ 158750 w 5187950"/>
              <a:gd name="csY3" fmla="*/ 577850 h 1041400"/>
              <a:gd name="csX4" fmla="*/ 755650 w 5187950"/>
              <a:gd name="csY4" fmla="*/ 742950 h 1041400"/>
              <a:gd name="csX5" fmla="*/ 736600 w 5187950"/>
              <a:gd name="csY5" fmla="*/ 927100 h 1041400"/>
              <a:gd name="csX6" fmla="*/ 1231900 w 5187950"/>
              <a:gd name="csY6" fmla="*/ 857250 h 1041400"/>
              <a:gd name="csX7" fmla="*/ 1263650 w 5187950"/>
              <a:gd name="csY7" fmla="*/ 1041400 h 1041400"/>
              <a:gd name="csX8" fmla="*/ 2749550 w 5187950"/>
              <a:gd name="csY8" fmla="*/ 812800 h 1041400"/>
              <a:gd name="csX9" fmla="*/ 2914650 w 5187950"/>
              <a:gd name="csY9" fmla="*/ 736600 h 1041400"/>
              <a:gd name="csX10" fmla="*/ 3200400 w 5187950"/>
              <a:gd name="csY10" fmla="*/ 596900 h 1041400"/>
              <a:gd name="csX11" fmla="*/ 3378200 w 5187950"/>
              <a:gd name="csY11" fmla="*/ 552450 h 1041400"/>
              <a:gd name="csX12" fmla="*/ 3708400 w 5187950"/>
              <a:gd name="csY12" fmla="*/ 501650 h 1041400"/>
              <a:gd name="csX13" fmla="*/ 3956050 w 5187950"/>
              <a:gd name="csY13" fmla="*/ 527050 h 1041400"/>
              <a:gd name="csX14" fmla="*/ 4146550 w 5187950"/>
              <a:gd name="csY14" fmla="*/ 660400 h 1041400"/>
              <a:gd name="csX15" fmla="*/ 4305300 w 5187950"/>
              <a:gd name="csY15" fmla="*/ 762000 h 1041400"/>
              <a:gd name="csX16" fmla="*/ 4457700 w 5187950"/>
              <a:gd name="csY16" fmla="*/ 768350 h 1041400"/>
              <a:gd name="csX17" fmla="*/ 4737100 w 5187950"/>
              <a:gd name="csY17" fmla="*/ 679450 h 1041400"/>
              <a:gd name="csX18" fmla="*/ 4940300 w 5187950"/>
              <a:gd name="csY18" fmla="*/ 565150 h 1041400"/>
              <a:gd name="csX19" fmla="*/ 5187950 w 5187950"/>
              <a:gd name="csY19" fmla="*/ 368300 h 1041400"/>
              <a:gd name="csX0" fmla="*/ 127000 w 5187950"/>
              <a:gd name="csY0" fmla="*/ 0 h 1041400"/>
              <a:gd name="csX1" fmla="*/ 0 w 5187950"/>
              <a:gd name="csY1" fmla="*/ 393700 h 1041400"/>
              <a:gd name="csX2" fmla="*/ 203200 w 5187950"/>
              <a:gd name="csY2" fmla="*/ 393700 h 1041400"/>
              <a:gd name="csX3" fmla="*/ 158750 w 5187950"/>
              <a:gd name="csY3" fmla="*/ 577850 h 1041400"/>
              <a:gd name="csX4" fmla="*/ 755650 w 5187950"/>
              <a:gd name="csY4" fmla="*/ 742950 h 1041400"/>
              <a:gd name="csX5" fmla="*/ 736600 w 5187950"/>
              <a:gd name="csY5" fmla="*/ 927100 h 1041400"/>
              <a:gd name="csX6" fmla="*/ 1231900 w 5187950"/>
              <a:gd name="csY6" fmla="*/ 857250 h 1041400"/>
              <a:gd name="csX7" fmla="*/ 1263650 w 5187950"/>
              <a:gd name="csY7" fmla="*/ 1041400 h 1041400"/>
              <a:gd name="csX8" fmla="*/ 2749550 w 5187950"/>
              <a:gd name="csY8" fmla="*/ 812800 h 1041400"/>
              <a:gd name="csX9" fmla="*/ 2914650 w 5187950"/>
              <a:gd name="csY9" fmla="*/ 736600 h 1041400"/>
              <a:gd name="csX10" fmla="*/ 3200400 w 5187950"/>
              <a:gd name="csY10" fmla="*/ 596900 h 1041400"/>
              <a:gd name="csX11" fmla="*/ 3378200 w 5187950"/>
              <a:gd name="csY11" fmla="*/ 552450 h 1041400"/>
              <a:gd name="csX12" fmla="*/ 3708400 w 5187950"/>
              <a:gd name="csY12" fmla="*/ 501650 h 1041400"/>
              <a:gd name="csX13" fmla="*/ 3956050 w 5187950"/>
              <a:gd name="csY13" fmla="*/ 527050 h 1041400"/>
              <a:gd name="csX14" fmla="*/ 4146550 w 5187950"/>
              <a:gd name="csY14" fmla="*/ 660400 h 1041400"/>
              <a:gd name="csX15" fmla="*/ 4305300 w 5187950"/>
              <a:gd name="csY15" fmla="*/ 762000 h 1041400"/>
              <a:gd name="csX16" fmla="*/ 4457700 w 5187950"/>
              <a:gd name="csY16" fmla="*/ 768350 h 1041400"/>
              <a:gd name="csX17" fmla="*/ 4737100 w 5187950"/>
              <a:gd name="csY17" fmla="*/ 679450 h 1041400"/>
              <a:gd name="csX18" fmla="*/ 4940300 w 5187950"/>
              <a:gd name="csY18" fmla="*/ 565150 h 1041400"/>
              <a:gd name="csX19" fmla="*/ 5187950 w 5187950"/>
              <a:gd name="csY19" fmla="*/ 368300 h 1041400"/>
              <a:gd name="csX0" fmla="*/ 152400 w 5213350"/>
              <a:gd name="csY0" fmla="*/ 0 h 1041400"/>
              <a:gd name="csX1" fmla="*/ 0 w 5213350"/>
              <a:gd name="csY1" fmla="*/ 438150 h 1041400"/>
              <a:gd name="csX2" fmla="*/ 228600 w 5213350"/>
              <a:gd name="csY2" fmla="*/ 393700 h 1041400"/>
              <a:gd name="csX3" fmla="*/ 184150 w 5213350"/>
              <a:gd name="csY3" fmla="*/ 577850 h 1041400"/>
              <a:gd name="csX4" fmla="*/ 781050 w 5213350"/>
              <a:gd name="csY4" fmla="*/ 742950 h 1041400"/>
              <a:gd name="csX5" fmla="*/ 762000 w 5213350"/>
              <a:gd name="csY5" fmla="*/ 927100 h 1041400"/>
              <a:gd name="csX6" fmla="*/ 1257300 w 5213350"/>
              <a:gd name="csY6" fmla="*/ 857250 h 1041400"/>
              <a:gd name="csX7" fmla="*/ 1289050 w 5213350"/>
              <a:gd name="csY7" fmla="*/ 1041400 h 1041400"/>
              <a:gd name="csX8" fmla="*/ 2774950 w 5213350"/>
              <a:gd name="csY8" fmla="*/ 812800 h 1041400"/>
              <a:gd name="csX9" fmla="*/ 2940050 w 5213350"/>
              <a:gd name="csY9" fmla="*/ 736600 h 1041400"/>
              <a:gd name="csX10" fmla="*/ 3225800 w 5213350"/>
              <a:gd name="csY10" fmla="*/ 596900 h 1041400"/>
              <a:gd name="csX11" fmla="*/ 3403600 w 5213350"/>
              <a:gd name="csY11" fmla="*/ 552450 h 1041400"/>
              <a:gd name="csX12" fmla="*/ 3733800 w 5213350"/>
              <a:gd name="csY12" fmla="*/ 501650 h 1041400"/>
              <a:gd name="csX13" fmla="*/ 3981450 w 5213350"/>
              <a:gd name="csY13" fmla="*/ 527050 h 1041400"/>
              <a:gd name="csX14" fmla="*/ 4171950 w 5213350"/>
              <a:gd name="csY14" fmla="*/ 660400 h 1041400"/>
              <a:gd name="csX15" fmla="*/ 4330700 w 5213350"/>
              <a:gd name="csY15" fmla="*/ 762000 h 1041400"/>
              <a:gd name="csX16" fmla="*/ 4483100 w 5213350"/>
              <a:gd name="csY16" fmla="*/ 768350 h 1041400"/>
              <a:gd name="csX17" fmla="*/ 4762500 w 5213350"/>
              <a:gd name="csY17" fmla="*/ 679450 h 1041400"/>
              <a:gd name="csX18" fmla="*/ 4965700 w 5213350"/>
              <a:gd name="csY18" fmla="*/ 565150 h 1041400"/>
              <a:gd name="csX19" fmla="*/ 5213350 w 5213350"/>
              <a:gd name="csY19" fmla="*/ 368300 h 1041400"/>
              <a:gd name="csX0" fmla="*/ 152400 w 5213350"/>
              <a:gd name="csY0" fmla="*/ 0 h 1041400"/>
              <a:gd name="csX1" fmla="*/ 50800 w 5213350"/>
              <a:gd name="csY1" fmla="*/ 254000 h 1041400"/>
              <a:gd name="csX2" fmla="*/ 0 w 5213350"/>
              <a:gd name="csY2" fmla="*/ 438150 h 1041400"/>
              <a:gd name="csX3" fmla="*/ 228600 w 5213350"/>
              <a:gd name="csY3" fmla="*/ 393700 h 1041400"/>
              <a:gd name="csX4" fmla="*/ 184150 w 5213350"/>
              <a:gd name="csY4" fmla="*/ 577850 h 1041400"/>
              <a:gd name="csX5" fmla="*/ 781050 w 5213350"/>
              <a:gd name="csY5" fmla="*/ 742950 h 1041400"/>
              <a:gd name="csX6" fmla="*/ 762000 w 5213350"/>
              <a:gd name="csY6" fmla="*/ 927100 h 1041400"/>
              <a:gd name="csX7" fmla="*/ 1257300 w 5213350"/>
              <a:gd name="csY7" fmla="*/ 857250 h 1041400"/>
              <a:gd name="csX8" fmla="*/ 1289050 w 5213350"/>
              <a:gd name="csY8" fmla="*/ 1041400 h 1041400"/>
              <a:gd name="csX9" fmla="*/ 2774950 w 5213350"/>
              <a:gd name="csY9" fmla="*/ 812800 h 1041400"/>
              <a:gd name="csX10" fmla="*/ 2940050 w 5213350"/>
              <a:gd name="csY10" fmla="*/ 736600 h 1041400"/>
              <a:gd name="csX11" fmla="*/ 3225800 w 5213350"/>
              <a:gd name="csY11" fmla="*/ 596900 h 1041400"/>
              <a:gd name="csX12" fmla="*/ 3403600 w 5213350"/>
              <a:gd name="csY12" fmla="*/ 552450 h 1041400"/>
              <a:gd name="csX13" fmla="*/ 3733800 w 5213350"/>
              <a:gd name="csY13" fmla="*/ 501650 h 1041400"/>
              <a:gd name="csX14" fmla="*/ 3981450 w 5213350"/>
              <a:gd name="csY14" fmla="*/ 527050 h 1041400"/>
              <a:gd name="csX15" fmla="*/ 4171950 w 5213350"/>
              <a:gd name="csY15" fmla="*/ 660400 h 1041400"/>
              <a:gd name="csX16" fmla="*/ 4330700 w 5213350"/>
              <a:gd name="csY16" fmla="*/ 762000 h 1041400"/>
              <a:gd name="csX17" fmla="*/ 4483100 w 5213350"/>
              <a:gd name="csY17" fmla="*/ 768350 h 1041400"/>
              <a:gd name="csX18" fmla="*/ 4762500 w 5213350"/>
              <a:gd name="csY18" fmla="*/ 679450 h 1041400"/>
              <a:gd name="csX19" fmla="*/ 4965700 w 5213350"/>
              <a:gd name="csY19" fmla="*/ 565150 h 1041400"/>
              <a:gd name="csX20" fmla="*/ 5213350 w 5213350"/>
              <a:gd name="csY20" fmla="*/ 368300 h 1041400"/>
              <a:gd name="csX0" fmla="*/ 101600 w 5162550"/>
              <a:gd name="csY0" fmla="*/ 0 h 1041400"/>
              <a:gd name="csX1" fmla="*/ 0 w 5162550"/>
              <a:gd name="csY1" fmla="*/ 254000 h 1041400"/>
              <a:gd name="csX2" fmla="*/ 0 w 5162550"/>
              <a:gd name="csY2" fmla="*/ 412750 h 1041400"/>
              <a:gd name="csX3" fmla="*/ 177800 w 5162550"/>
              <a:gd name="csY3" fmla="*/ 393700 h 1041400"/>
              <a:gd name="csX4" fmla="*/ 133350 w 5162550"/>
              <a:gd name="csY4" fmla="*/ 577850 h 1041400"/>
              <a:gd name="csX5" fmla="*/ 730250 w 5162550"/>
              <a:gd name="csY5" fmla="*/ 742950 h 1041400"/>
              <a:gd name="csX6" fmla="*/ 711200 w 5162550"/>
              <a:gd name="csY6" fmla="*/ 927100 h 1041400"/>
              <a:gd name="csX7" fmla="*/ 1206500 w 5162550"/>
              <a:gd name="csY7" fmla="*/ 857250 h 1041400"/>
              <a:gd name="csX8" fmla="*/ 1238250 w 5162550"/>
              <a:gd name="csY8" fmla="*/ 1041400 h 1041400"/>
              <a:gd name="csX9" fmla="*/ 2724150 w 5162550"/>
              <a:gd name="csY9" fmla="*/ 812800 h 1041400"/>
              <a:gd name="csX10" fmla="*/ 2889250 w 5162550"/>
              <a:gd name="csY10" fmla="*/ 736600 h 1041400"/>
              <a:gd name="csX11" fmla="*/ 3175000 w 5162550"/>
              <a:gd name="csY11" fmla="*/ 596900 h 1041400"/>
              <a:gd name="csX12" fmla="*/ 3352800 w 5162550"/>
              <a:gd name="csY12" fmla="*/ 552450 h 1041400"/>
              <a:gd name="csX13" fmla="*/ 3683000 w 5162550"/>
              <a:gd name="csY13" fmla="*/ 501650 h 1041400"/>
              <a:gd name="csX14" fmla="*/ 3930650 w 5162550"/>
              <a:gd name="csY14" fmla="*/ 527050 h 1041400"/>
              <a:gd name="csX15" fmla="*/ 4121150 w 5162550"/>
              <a:gd name="csY15" fmla="*/ 660400 h 1041400"/>
              <a:gd name="csX16" fmla="*/ 4279900 w 5162550"/>
              <a:gd name="csY16" fmla="*/ 762000 h 1041400"/>
              <a:gd name="csX17" fmla="*/ 4432300 w 5162550"/>
              <a:gd name="csY17" fmla="*/ 768350 h 1041400"/>
              <a:gd name="csX18" fmla="*/ 4711700 w 5162550"/>
              <a:gd name="csY18" fmla="*/ 679450 h 1041400"/>
              <a:gd name="csX19" fmla="*/ 4914900 w 5162550"/>
              <a:gd name="csY19" fmla="*/ 565150 h 1041400"/>
              <a:gd name="csX20" fmla="*/ 5162550 w 5162550"/>
              <a:gd name="csY20" fmla="*/ 368300 h 1041400"/>
              <a:gd name="csX0" fmla="*/ 107950 w 5168900"/>
              <a:gd name="csY0" fmla="*/ 0 h 1041400"/>
              <a:gd name="csX1" fmla="*/ 0 w 5168900"/>
              <a:gd name="csY1" fmla="*/ 292100 h 1041400"/>
              <a:gd name="csX2" fmla="*/ 6350 w 5168900"/>
              <a:gd name="csY2" fmla="*/ 412750 h 1041400"/>
              <a:gd name="csX3" fmla="*/ 184150 w 5168900"/>
              <a:gd name="csY3" fmla="*/ 393700 h 1041400"/>
              <a:gd name="csX4" fmla="*/ 139700 w 5168900"/>
              <a:gd name="csY4" fmla="*/ 577850 h 1041400"/>
              <a:gd name="csX5" fmla="*/ 736600 w 5168900"/>
              <a:gd name="csY5" fmla="*/ 742950 h 1041400"/>
              <a:gd name="csX6" fmla="*/ 717550 w 5168900"/>
              <a:gd name="csY6" fmla="*/ 927100 h 1041400"/>
              <a:gd name="csX7" fmla="*/ 1212850 w 5168900"/>
              <a:gd name="csY7" fmla="*/ 857250 h 1041400"/>
              <a:gd name="csX8" fmla="*/ 1244600 w 5168900"/>
              <a:gd name="csY8" fmla="*/ 1041400 h 1041400"/>
              <a:gd name="csX9" fmla="*/ 2730500 w 5168900"/>
              <a:gd name="csY9" fmla="*/ 812800 h 1041400"/>
              <a:gd name="csX10" fmla="*/ 2895600 w 5168900"/>
              <a:gd name="csY10" fmla="*/ 736600 h 1041400"/>
              <a:gd name="csX11" fmla="*/ 3181350 w 5168900"/>
              <a:gd name="csY11" fmla="*/ 596900 h 1041400"/>
              <a:gd name="csX12" fmla="*/ 3359150 w 5168900"/>
              <a:gd name="csY12" fmla="*/ 552450 h 1041400"/>
              <a:gd name="csX13" fmla="*/ 3689350 w 5168900"/>
              <a:gd name="csY13" fmla="*/ 501650 h 1041400"/>
              <a:gd name="csX14" fmla="*/ 3937000 w 5168900"/>
              <a:gd name="csY14" fmla="*/ 527050 h 1041400"/>
              <a:gd name="csX15" fmla="*/ 4127500 w 5168900"/>
              <a:gd name="csY15" fmla="*/ 660400 h 1041400"/>
              <a:gd name="csX16" fmla="*/ 4286250 w 5168900"/>
              <a:gd name="csY16" fmla="*/ 762000 h 1041400"/>
              <a:gd name="csX17" fmla="*/ 4438650 w 5168900"/>
              <a:gd name="csY17" fmla="*/ 768350 h 1041400"/>
              <a:gd name="csX18" fmla="*/ 4718050 w 5168900"/>
              <a:gd name="csY18" fmla="*/ 679450 h 1041400"/>
              <a:gd name="csX19" fmla="*/ 4921250 w 5168900"/>
              <a:gd name="csY19" fmla="*/ 565150 h 1041400"/>
              <a:gd name="csX20" fmla="*/ 5168900 w 5168900"/>
              <a:gd name="csY20" fmla="*/ 368300 h 10414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5168900" h="1041400">
                <a:moveTo>
                  <a:pt x="107950" y="0"/>
                </a:moveTo>
                <a:lnTo>
                  <a:pt x="0" y="292100"/>
                </a:lnTo>
                <a:lnTo>
                  <a:pt x="6350" y="412750"/>
                </a:lnTo>
                <a:lnTo>
                  <a:pt x="184150" y="393700"/>
                </a:lnTo>
                <a:lnTo>
                  <a:pt x="139700" y="577850"/>
                </a:lnTo>
                <a:lnTo>
                  <a:pt x="736600" y="742950"/>
                </a:lnTo>
                <a:lnTo>
                  <a:pt x="717550" y="927100"/>
                </a:lnTo>
                <a:lnTo>
                  <a:pt x="1212850" y="857250"/>
                </a:lnTo>
                <a:lnTo>
                  <a:pt x="1244600" y="1041400"/>
                </a:lnTo>
                <a:lnTo>
                  <a:pt x="2730500" y="812800"/>
                </a:lnTo>
                <a:lnTo>
                  <a:pt x="2895600" y="736600"/>
                </a:lnTo>
                <a:lnTo>
                  <a:pt x="3181350" y="596900"/>
                </a:lnTo>
                <a:lnTo>
                  <a:pt x="3359150" y="552450"/>
                </a:lnTo>
                <a:lnTo>
                  <a:pt x="3689350" y="501650"/>
                </a:lnTo>
                <a:lnTo>
                  <a:pt x="3937000" y="527050"/>
                </a:lnTo>
                <a:lnTo>
                  <a:pt x="4127500" y="660400"/>
                </a:lnTo>
                <a:lnTo>
                  <a:pt x="4286250" y="762000"/>
                </a:lnTo>
                <a:lnTo>
                  <a:pt x="4438650" y="768350"/>
                </a:lnTo>
                <a:lnTo>
                  <a:pt x="4718050" y="679450"/>
                </a:lnTo>
                <a:lnTo>
                  <a:pt x="4921250" y="565150"/>
                </a:lnTo>
                <a:lnTo>
                  <a:pt x="5168900" y="368300"/>
                </a:lnTo>
              </a:path>
            </a:pathLst>
          </a:custGeom>
          <a:noFill/>
          <a:ln w="381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FA7E72A6-E2C7-6C87-BA19-1C747687C2F6}"/>
              </a:ext>
            </a:extLst>
          </p:cNvPr>
          <p:cNvSpPr/>
          <p:nvPr/>
        </p:nvSpPr>
        <p:spPr>
          <a:xfrm>
            <a:off x="7886700" y="8128000"/>
            <a:ext cx="2406650" cy="273050"/>
          </a:xfrm>
          <a:custGeom>
            <a:avLst/>
            <a:gdLst>
              <a:gd name="csX0" fmla="*/ 0 w 2406650"/>
              <a:gd name="csY0" fmla="*/ 273050 h 273050"/>
              <a:gd name="csX1" fmla="*/ 615950 w 2406650"/>
              <a:gd name="csY1" fmla="*/ 177800 h 273050"/>
              <a:gd name="csX2" fmla="*/ 1797050 w 2406650"/>
              <a:gd name="csY2" fmla="*/ 0 h 273050"/>
              <a:gd name="csX3" fmla="*/ 1866900 w 2406650"/>
              <a:gd name="csY3" fmla="*/ 57150 h 273050"/>
              <a:gd name="csX4" fmla="*/ 2235200 w 2406650"/>
              <a:gd name="csY4" fmla="*/ 44450 h 273050"/>
              <a:gd name="csX5" fmla="*/ 2260600 w 2406650"/>
              <a:gd name="csY5" fmla="*/ 127000 h 273050"/>
              <a:gd name="csX6" fmla="*/ 2406650 w 2406650"/>
              <a:gd name="csY6" fmla="*/ 107950 h 27305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2406650" h="273050">
                <a:moveTo>
                  <a:pt x="0" y="273050"/>
                </a:moveTo>
                <a:lnTo>
                  <a:pt x="615950" y="177800"/>
                </a:lnTo>
                <a:lnTo>
                  <a:pt x="1797050" y="0"/>
                </a:lnTo>
                <a:lnTo>
                  <a:pt x="1866900" y="57150"/>
                </a:lnTo>
                <a:lnTo>
                  <a:pt x="2235200" y="44450"/>
                </a:lnTo>
                <a:lnTo>
                  <a:pt x="2260600" y="127000"/>
                </a:lnTo>
                <a:lnTo>
                  <a:pt x="2406650" y="107950"/>
                </a:lnTo>
              </a:path>
            </a:pathLst>
          </a:custGeom>
          <a:noFill/>
          <a:ln w="381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135FBB1F-DA46-FF59-F492-9BD338EA1C10}"/>
              </a:ext>
            </a:extLst>
          </p:cNvPr>
          <p:cNvSpPr txBox="1">
            <a:spLocks/>
          </p:cNvSpPr>
          <p:nvPr/>
        </p:nvSpPr>
        <p:spPr>
          <a:xfrm>
            <a:off x="911494" y="8759459"/>
            <a:ext cx="6303694" cy="1152755"/>
          </a:xfrm>
          <a:prstGeom prst="rect">
            <a:avLst/>
          </a:prstGeom>
        </p:spPr>
        <p:txBody>
          <a:bodyPr lIns="91440" tIns="45720" rIns="91440" bIns="45720" anchor="t"/>
          <a:lstStyle>
            <a:lvl1pPr algn="l" rtl="0" eaLnBrk="1" fontAlgn="base" hangingPunct="1">
              <a:spcBef>
                <a:spcPct val="20000"/>
              </a:spcBef>
              <a:spcAft>
                <a:spcPct val="0"/>
              </a:spcAft>
              <a:defRPr>
                <a:solidFill>
                  <a:schemeClr val="tx1"/>
                </a:solidFill>
                <a:latin typeface="+mn-lt"/>
                <a:ea typeface="+mn-ea"/>
                <a:cs typeface="+mn-cs"/>
              </a:defRPr>
            </a:lvl1pPr>
            <a:lvl2pPr marL="457200" algn="l" rtl="0" eaLnBrk="1" fontAlgn="base" hangingPunct="1">
              <a:spcBef>
                <a:spcPct val="20000"/>
              </a:spcBef>
              <a:spcAft>
                <a:spcPct val="0"/>
              </a:spcAft>
              <a:defRPr>
                <a:solidFill>
                  <a:schemeClr val="tx1"/>
                </a:solidFill>
                <a:latin typeface="+mn-lt"/>
                <a:ea typeface="+mn-ea"/>
                <a:cs typeface="+mn-cs"/>
              </a:defRPr>
            </a:lvl2pPr>
            <a:lvl3pPr marL="914400" algn="l" rtl="0" eaLnBrk="1" fontAlgn="base" hangingPunct="1">
              <a:spcBef>
                <a:spcPct val="20000"/>
              </a:spcBef>
              <a:spcAft>
                <a:spcPct val="0"/>
              </a:spcAft>
              <a:defRPr>
                <a:solidFill>
                  <a:schemeClr val="tx1"/>
                </a:solidFill>
                <a:latin typeface="+mn-lt"/>
                <a:ea typeface="+mn-ea"/>
                <a:cs typeface="+mn-cs"/>
              </a:defRPr>
            </a:lvl3pPr>
            <a:lvl4pPr marL="1371600" algn="l" rtl="0" eaLnBrk="1" fontAlgn="base" hangingPunct="1">
              <a:spcBef>
                <a:spcPct val="20000"/>
              </a:spcBef>
              <a:spcAft>
                <a:spcPct val="0"/>
              </a:spcAft>
              <a:defRPr>
                <a:solidFill>
                  <a:schemeClr val="tx1"/>
                </a:solidFill>
                <a:latin typeface="+mn-lt"/>
                <a:ea typeface="+mn-ea"/>
                <a:cs typeface="+mn-cs"/>
              </a:defRPr>
            </a:lvl4pPr>
            <a:lvl5pPr marL="1828800" algn="l" rtl="0" eaLnBrk="1" fontAlgn="base" hangingPunct="1">
              <a:spcBef>
                <a:spcPct val="20000"/>
              </a:spcBef>
              <a:spcAft>
                <a:spcPct val="0"/>
              </a:spcAft>
              <a:defRPr>
                <a:solidFill>
                  <a:schemeClr val="tx1"/>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r>
              <a:rPr lang="en-US" sz="2800" i="1" kern="0" dirty="0">
                <a:solidFill>
                  <a:schemeClr val="bg1"/>
                </a:solidFill>
                <a:ea typeface="Calibri"/>
                <a:cs typeface="Calibri"/>
              </a:rPr>
              <a:t>"Five minutes of communication can save a year's worth of turmoil and misunderstanding." - Joyce Meyer</a:t>
            </a:r>
            <a:endParaRPr lang="en-US" i="1" dirty="0">
              <a:solidFill>
                <a:schemeClr val="bg1"/>
              </a:solidFill>
              <a:ea typeface="Calibri"/>
              <a:cs typeface="Calibri"/>
            </a:endParaRPr>
          </a:p>
          <a:p>
            <a:pPr marL="457200" indent="-457200">
              <a:buFont typeface="Arial"/>
              <a:buChar char="•"/>
            </a:pPr>
            <a:endParaRPr lang="en-US" sz="2800" b="1" kern="0" dirty="0">
              <a:ea typeface="Calibri"/>
              <a:cs typeface="Calibri"/>
            </a:endParaRPr>
          </a:p>
          <a:p>
            <a:pPr marL="457200" indent="-457200">
              <a:buFont typeface="Arial"/>
              <a:buChar char="•"/>
            </a:pPr>
            <a:endParaRPr lang="en-US" sz="2800" b="1" kern="0" dirty="0">
              <a:ea typeface="Calibri"/>
              <a:cs typeface="Calibri"/>
            </a:endParaRPr>
          </a:p>
        </p:txBody>
      </p:sp>
      <p:sp>
        <p:nvSpPr>
          <p:cNvPr id="29" name="Freeform: Shape 28">
            <a:extLst>
              <a:ext uri="{FF2B5EF4-FFF2-40B4-BE49-F238E27FC236}">
                <a16:creationId xmlns:a16="http://schemas.microsoft.com/office/drawing/2014/main" id="{3C72336F-8D3C-CBCA-2F8B-810E7CC57F28}"/>
              </a:ext>
            </a:extLst>
          </p:cNvPr>
          <p:cNvSpPr/>
          <p:nvPr/>
        </p:nvSpPr>
        <p:spPr>
          <a:xfrm>
            <a:off x="1670050" y="3778250"/>
            <a:ext cx="717550" cy="574675"/>
          </a:xfrm>
          <a:custGeom>
            <a:avLst/>
            <a:gdLst>
              <a:gd name="csX0" fmla="*/ 0 w 717550"/>
              <a:gd name="csY0" fmla="*/ 282575 h 574675"/>
              <a:gd name="csX1" fmla="*/ 184150 w 717550"/>
              <a:gd name="csY1" fmla="*/ 574675 h 574675"/>
              <a:gd name="csX2" fmla="*/ 717550 w 717550"/>
              <a:gd name="csY2" fmla="*/ 231775 h 574675"/>
              <a:gd name="csX3" fmla="*/ 593725 w 717550"/>
              <a:gd name="csY3" fmla="*/ 0 h 574675"/>
            </a:gdLst>
            <a:ahLst/>
            <a:cxnLst>
              <a:cxn ang="0">
                <a:pos x="csX0" y="csY0"/>
              </a:cxn>
              <a:cxn ang="0">
                <a:pos x="csX1" y="csY1"/>
              </a:cxn>
              <a:cxn ang="0">
                <a:pos x="csX2" y="csY2"/>
              </a:cxn>
              <a:cxn ang="0">
                <a:pos x="csX3" y="csY3"/>
              </a:cxn>
            </a:cxnLst>
            <a:rect l="l" t="t" r="r" b="b"/>
            <a:pathLst>
              <a:path w="717550" h="574675">
                <a:moveTo>
                  <a:pt x="0" y="282575"/>
                </a:moveTo>
                <a:lnTo>
                  <a:pt x="184150" y="574675"/>
                </a:lnTo>
                <a:lnTo>
                  <a:pt x="717550" y="231775"/>
                </a:lnTo>
                <a:lnTo>
                  <a:pt x="593725" y="0"/>
                </a:lnTo>
              </a:path>
            </a:pathLst>
          </a:custGeom>
          <a:noFill/>
          <a:ln w="381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Callout: Bent Line 29">
            <a:extLst>
              <a:ext uri="{FF2B5EF4-FFF2-40B4-BE49-F238E27FC236}">
                <a16:creationId xmlns:a16="http://schemas.microsoft.com/office/drawing/2014/main" id="{E05A4346-E46E-D866-0987-805D69836489}"/>
              </a:ext>
            </a:extLst>
          </p:cNvPr>
          <p:cNvSpPr/>
          <p:nvPr/>
        </p:nvSpPr>
        <p:spPr>
          <a:xfrm>
            <a:off x="6858000" y="3816350"/>
            <a:ext cx="1168400" cy="374650"/>
          </a:xfrm>
          <a:prstGeom prst="borderCallout2">
            <a:avLst>
              <a:gd name="adj1" fmla="val 17479"/>
              <a:gd name="adj2" fmla="val -680"/>
              <a:gd name="adj3" fmla="val 18750"/>
              <a:gd name="adj4" fmla="val -16667"/>
              <a:gd name="adj5" fmla="val 182195"/>
              <a:gd name="adj6" fmla="val -90307"/>
            </a:avLst>
          </a:prstGeom>
          <a:solidFill>
            <a:schemeClr val="bg1">
              <a:alpha val="50000"/>
            </a:schemeClr>
          </a:solid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12-149</a:t>
            </a:r>
          </a:p>
        </p:txBody>
      </p:sp>
      <p:sp>
        <p:nvSpPr>
          <p:cNvPr id="32" name="Callout: Bent Line 31">
            <a:extLst>
              <a:ext uri="{FF2B5EF4-FFF2-40B4-BE49-F238E27FC236}">
                <a16:creationId xmlns:a16="http://schemas.microsoft.com/office/drawing/2014/main" id="{B003D3E8-4301-A29C-BD20-D40B9DE41B04}"/>
              </a:ext>
            </a:extLst>
          </p:cNvPr>
          <p:cNvSpPr/>
          <p:nvPr/>
        </p:nvSpPr>
        <p:spPr>
          <a:xfrm>
            <a:off x="1629190" y="2696639"/>
            <a:ext cx="1404295" cy="342899"/>
          </a:xfrm>
          <a:prstGeom prst="borderCallout2">
            <a:avLst>
              <a:gd name="adj1" fmla="val 20021"/>
              <a:gd name="adj2" fmla="val 744"/>
              <a:gd name="adj3" fmla="val 18750"/>
              <a:gd name="adj4" fmla="val -16667"/>
              <a:gd name="adj5" fmla="val 445602"/>
              <a:gd name="adj6" fmla="val -11091"/>
            </a:avLst>
          </a:prstGeom>
          <a:solidFill>
            <a:schemeClr val="bg1">
              <a:alpha val="50000"/>
            </a:schemeClr>
          </a:solid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12-80250</a:t>
            </a:r>
          </a:p>
        </p:txBody>
      </p:sp>
      <p:sp>
        <p:nvSpPr>
          <p:cNvPr id="34" name="Callout: Bent Line 33">
            <a:extLst>
              <a:ext uri="{FF2B5EF4-FFF2-40B4-BE49-F238E27FC236}">
                <a16:creationId xmlns:a16="http://schemas.microsoft.com/office/drawing/2014/main" id="{227E6D9B-247D-2A6F-D9E7-8F903F86BECE}"/>
              </a:ext>
            </a:extLst>
          </p:cNvPr>
          <p:cNvSpPr/>
          <p:nvPr/>
        </p:nvSpPr>
        <p:spPr>
          <a:xfrm>
            <a:off x="3081158" y="7551622"/>
            <a:ext cx="2290709" cy="1152755"/>
          </a:xfrm>
          <a:prstGeom prst="borderCallout2">
            <a:avLst>
              <a:gd name="adj1" fmla="val 20021"/>
              <a:gd name="adj2" fmla="val 744"/>
              <a:gd name="adj3" fmla="val 20403"/>
              <a:gd name="adj4" fmla="val -16043"/>
              <a:gd name="adj5" fmla="val -285303"/>
              <a:gd name="adj6" fmla="val -47009"/>
            </a:avLst>
          </a:prstGeom>
          <a:solidFill>
            <a:schemeClr val="bg1">
              <a:alpha val="50000"/>
            </a:schemeClr>
          </a:solidFill>
          <a:ln w="3810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USACE Floodproofing Project</a:t>
            </a:r>
          </a:p>
        </p:txBody>
      </p:sp>
      <p:sp>
        <p:nvSpPr>
          <p:cNvPr id="35" name="Freeform: Shape 34">
            <a:extLst>
              <a:ext uri="{FF2B5EF4-FFF2-40B4-BE49-F238E27FC236}">
                <a16:creationId xmlns:a16="http://schemas.microsoft.com/office/drawing/2014/main" id="{A167E466-7533-AC18-9C01-E5762F2F117A}"/>
              </a:ext>
            </a:extLst>
          </p:cNvPr>
          <p:cNvSpPr/>
          <p:nvPr/>
        </p:nvSpPr>
        <p:spPr>
          <a:xfrm>
            <a:off x="5372100" y="7772400"/>
            <a:ext cx="781050" cy="542925"/>
          </a:xfrm>
          <a:custGeom>
            <a:avLst/>
            <a:gdLst>
              <a:gd name="csX0" fmla="*/ 0 w 781050"/>
              <a:gd name="csY0" fmla="*/ 542925 h 542925"/>
              <a:gd name="csX1" fmla="*/ 361950 w 781050"/>
              <a:gd name="csY1" fmla="*/ 542925 h 542925"/>
              <a:gd name="csX2" fmla="*/ 781050 w 781050"/>
              <a:gd name="csY2" fmla="*/ 0 h 542925"/>
            </a:gdLst>
            <a:ahLst/>
            <a:cxnLst>
              <a:cxn ang="0">
                <a:pos x="csX0" y="csY0"/>
              </a:cxn>
              <a:cxn ang="0">
                <a:pos x="csX1" y="csY1"/>
              </a:cxn>
              <a:cxn ang="0">
                <a:pos x="csX2" y="csY2"/>
              </a:cxn>
            </a:cxnLst>
            <a:rect l="l" t="t" r="r" b="b"/>
            <a:pathLst>
              <a:path w="781050" h="542925">
                <a:moveTo>
                  <a:pt x="0" y="542925"/>
                </a:moveTo>
                <a:lnTo>
                  <a:pt x="361950" y="542925"/>
                </a:lnTo>
                <a:lnTo>
                  <a:pt x="781050" y="0"/>
                </a:lnTo>
              </a:path>
            </a:pathLst>
          </a:cu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7" name="Straight Connector 36">
            <a:extLst>
              <a:ext uri="{FF2B5EF4-FFF2-40B4-BE49-F238E27FC236}">
                <a16:creationId xmlns:a16="http://schemas.microsoft.com/office/drawing/2014/main" id="{94178AD0-65BC-57B0-360C-71034B9F997A}"/>
              </a:ext>
            </a:extLst>
          </p:cNvPr>
          <p:cNvCxnSpPr>
            <a:cxnSpLocks/>
            <a:stCxn id="35" idx="1"/>
          </p:cNvCxnSpPr>
          <p:nvPr/>
        </p:nvCxnSpPr>
        <p:spPr>
          <a:xfrm>
            <a:off x="5734050" y="8315325"/>
            <a:ext cx="2590800" cy="19050"/>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48056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9B824F-9F4E-AF51-BAB9-D299BB9A4E55}"/>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AEF8CF14-66A5-F9DB-7564-8ADE8A6C73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E3162908-8D2C-B1FB-B2B1-F3983A9629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C28AA113-D873-BE8D-3C46-65F05E3053F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8292ADCE-B593-224B-D941-7DB6FF550492}"/>
              </a:ext>
            </a:extLst>
          </p:cNvPr>
          <p:cNvSpPr>
            <a:spLocks noGrp="1"/>
          </p:cNvSpPr>
          <p:nvPr>
            <p:ph type="title"/>
          </p:nvPr>
        </p:nvSpPr>
        <p:spPr>
          <a:xfrm>
            <a:off x="1143000" y="1251439"/>
            <a:ext cx="16459200" cy="1115690"/>
          </a:xfrm>
        </p:spPr>
        <p:txBody>
          <a:bodyPr wrap="square" lIns="0" tIns="0" rIns="0" bIns="0" anchor="t">
            <a:spAutoFit/>
          </a:bodyPr>
          <a:lstStyle/>
          <a:p>
            <a:pPr algn="r"/>
            <a:r>
              <a:rPr lang="en-US"/>
              <a:t>Step 2: Face the Facts</a:t>
            </a:r>
          </a:p>
        </p:txBody>
      </p:sp>
      <p:pic>
        <p:nvPicPr>
          <p:cNvPr id="5" name="Picture 4">
            <a:extLst>
              <a:ext uri="{FF2B5EF4-FFF2-40B4-BE49-F238E27FC236}">
                <a16:creationId xmlns:a16="http://schemas.microsoft.com/office/drawing/2014/main" id="{822F89E2-E117-B983-63C5-C3A0B758F21B}"/>
              </a:ext>
            </a:extLst>
          </p:cNvPr>
          <p:cNvPicPr>
            <a:picLocks noChangeAspect="1"/>
          </p:cNvPicPr>
          <p:nvPr/>
        </p:nvPicPr>
        <p:blipFill>
          <a:blip r:embed="rId5"/>
          <a:stretch>
            <a:fillRect/>
          </a:stretch>
        </p:blipFill>
        <p:spPr>
          <a:xfrm>
            <a:off x="1991808" y="2566952"/>
            <a:ext cx="8328179" cy="6068273"/>
          </a:xfrm>
          <a:prstGeom prst="rect">
            <a:avLst/>
          </a:prstGeom>
        </p:spPr>
      </p:pic>
      <p:sp>
        <p:nvSpPr>
          <p:cNvPr id="6" name="Content Placeholder 3">
            <a:extLst>
              <a:ext uri="{FF2B5EF4-FFF2-40B4-BE49-F238E27FC236}">
                <a16:creationId xmlns:a16="http://schemas.microsoft.com/office/drawing/2014/main" id="{72003C8C-2FC0-4C28-AB3F-D2B1EB4ABF53}"/>
              </a:ext>
            </a:extLst>
          </p:cNvPr>
          <p:cNvSpPr txBox="1">
            <a:spLocks/>
          </p:cNvSpPr>
          <p:nvPr/>
        </p:nvSpPr>
        <p:spPr>
          <a:xfrm>
            <a:off x="11282289" y="2752871"/>
            <a:ext cx="6091311" cy="6076447"/>
          </a:xfrm>
          <a:prstGeom prst="rect">
            <a:avLst/>
          </a:prstGeom>
        </p:spPr>
        <p:txBody>
          <a:bodyPr lIns="91440" tIns="45720" rIns="91440" bIns="45720" anchor="t"/>
          <a:lstStyle>
            <a:lvl1pPr algn="l" rtl="0" eaLnBrk="1" fontAlgn="base" hangingPunct="1">
              <a:spcBef>
                <a:spcPct val="20000"/>
              </a:spcBef>
              <a:spcAft>
                <a:spcPct val="0"/>
              </a:spcAft>
              <a:defRPr>
                <a:solidFill>
                  <a:schemeClr val="tx1"/>
                </a:solidFill>
                <a:latin typeface="+mn-lt"/>
                <a:ea typeface="+mn-ea"/>
                <a:cs typeface="+mn-cs"/>
              </a:defRPr>
            </a:lvl1pPr>
            <a:lvl2pPr marL="457200" algn="l" rtl="0" eaLnBrk="1" fontAlgn="base" hangingPunct="1">
              <a:spcBef>
                <a:spcPct val="20000"/>
              </a:spcBef>
              <a:spcAft>
                <a:spcPct val="0"/>
              </a:spcAft>
              <a:defRPr>
                <a:solidFill>
                  <a:schemeClr val="tx1"/>
                </a:solidFill>
                <a:latin typeface="+mn-lt"/>
                <a:ea typeface="+mn-ea"/>
                <a:cs typeface="+mn-cs"/>
              </a:defRPr>
            </a:lvl2pPr>
            <a:lvl3pPr marL="914400" algn="l" rtl="0" eaLnBrk="1" fontAlgn="base" hangingPunct="1">
              <a:spcBef>
                <a:spcPct val="20000"/>
              </a:spcBef>
              <a:spcAft>
                <a:spcPct val="0"/>
              </a:spcAft>
              <a:defRPr>
                <a:solidFill>
                  <a:schemeClr val="tx1"/>
                </a:solidFill>
                <a:latin typeface="+mn-lt"/>
                <a:ea typeface="+mn-ea"/>
                <a:cs typeface="+mn-cs"/>
              </a:defRPr>
            </a:lvl3pPr>
            <a:lvl4pPr marL="1371600" algn="l" rtl="0" eaLnBrk="1" fontAlgn="base" hangingPunct="1">
              <a:spcBef>
                <a:spcPct val="20000"/>
              </a:spcBef>
              <a:spcAft>
                <a:spcPct val="0"/>
              </a:spcAft>
              <a:defRPr>
                <a:solidFill>
                  <a:schemeClr val="tx1"/>
                </a:solidFill>
                <a:latin typeface="+mn-lt"/>
                <a:ea typeface="+mn-ea"/>
                <a:cs typeface="+mn-cs"/>
              </a:defRPr>
            </a:lvl4pPr>
            <a:lvl5pPr marL="1828800" algn="l" rtl="0" eaLnBrk="1" fontAlgn="base" hangingPunct="1">
              <a:spcBef>
                <a:spcPct val="20000"/>
              </a:spcBef>
              <a:spcAft>
                <a:spcPct val="0"/>
              </a:spcAft>
              <a:defRPr>
                <a:solidFill>
                  <a:schemeClr val="tx1"/>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457200" indent="-457200">
              <a:buFont typeface="Arial"/>
              <a:buChar char="•"/>
            </a:pPr>
            <a:r>
              <a:rPr lang="en-US" sz="3600" kern="0" dirty="0">
                <a:ea typeface="Calibri"/>
                <a:cs typeface="Calibri"/>
              </a:rPr>
              <a:t>August 1, 2025:  During a coordination meeting with Johnson County officials and USACE representatives regarding 12-149, we were told about the permitting requirements for 12-80250</a:t>
            </a:r>
            <a:endParaRPr lang="en-US" sz="3600" dirty="0">
              <a:ea typeface="Calibri"/>
              <a:cs typeface="Calibri"/>
            </a:endParaRPr>
          </a:p>
          <a:p>
            <a:endParaRPr lang="en-US" sz="2800" b="1" kern="0" dirty="0">
              <a:ea typeface="Calibri"/>
              <a:cs typeface="Calibri"/>
            </a:endParaRPr>
          </a:p>
          <a:p>
            <a:pPr marL="457200" indent="-457200">
              <a:buFont typeface="Arial"/>
              <a:buChar char="•"/>
            </a:pPr>
            <a:endParaRPr lang="en-US" sz="2800" b="1" kern="0" dirty="0">
              <a:ea typeface="Calibri"/>
              <a:cs typeface="Calibri"/>
            </a:endParaRPr>
          </a:p>
          <a:p>
            <a:pPr marL="457200" indent="-457200">
              <a:buFont typeface="Arial"/>
              <a:buChar char="•"/>
            </a:pPr>
            <a:endParaRPr lang="en-US" sz="2800" b="1" kern="0" dirty="0">
              <a:ea typeface="Calibri"/>
              <a:cs typeface="Calibri"/>
            </a:endParaRPr>
          </a:p>
          <a:p>
            <a:pPr marL="457200" indent="-457200">
              <a:buFont typeface="Arial"/>
              <a:buChar char="•"/>
            </a:pPr>
            <a:endParaRPr lang="en-US" sz="2800" b="1" kern="0" dirty="0">
              <a:ea typeface="Calibri"/>
              <a:cs typeface="Calibri"/>
            </a:endParaRPr>
          </a:p>
        </p:txBody>
      </p:sp>
      <p:sp>
        <p:nvSpPr>
          <p:cNvPr id="8" name="Content Placeholder 3">
            <a:extLst>
              <a:ext uri="{FF2B5EF4-FFF2-40B4-BE49-F238E27FC236}">
                <a16:creationId xmlns:a16="http://schemas.microsoft.com/office/drawing/2014/main" id="{02810E8C-36A4-5D49-89D4-86DBE6D62DC2}"/>
              </a:ext>
            </a:extLst>
          </p:cNvPr>
          <p:cNvSpPr txBox="1">
            <a:spLocks/>
          </p:cNvSpPr>
          <p:nvPr/>
        </p:nvSpPr>
        <p:spPr>
          <a:xfrm>
            <a:off x="1150033" y="8819563"/>
            <a:ext cx="13621043" cy="1152755"/>
          </a:xfrm>
          <a:prstGeom prst="rect">
            <a:avLst/>
          </a:prstGeom>
        </p:spPr>
        <p:txBody>
          <a:bodyPr lIns="91440" tIns="45720" rIns="91440" bIns="45720" anchor="t"/>
          <a:lstStyle>
            <a:lvl1pPr algn="l" rtl="0" eaLnBrk="1" fontAlgn="base" hangingPunct="1">
              <a:spcBef>
                <a:spcPct val="20000"/>
              </a:spcBef>
              <a:spcAft>
                <a:spcPct val="0"/>
              </a:spcAft>
              <a:defRPr>
                <a:solidFill>
                  <a:schemeClr val="tx1"/>
                </a:solidFill>
                <a:latin typeface="+mn-lt"/>
                <a:ea typeface="+mn-ea"/>
                <a:cs typeface="+mn-cs"/>
              </a:defRPr>
            </a:lvl1pPr>
            <a:lvl2pPr marL="457200" algn="l" rtl="0" eaLnBrk="1" fontAlgn="base" hangingPunct="1">
              <a:spcBef>
                <a:spcPct val="20000"/>
              </a:spcBef>
              <a:spcAft>
                <a:spcPct val="0"/>
              </a:spcAft>
              <a:defRPr>
                <a:solidFill>
                  <a:schemeClr val="tx1"/>
                </a:solidFill>
                <a:latin typeface="+mn-lt"/>
                <a:ea typeface="+mn-ea"/>
                <a:cs typeface="+mn-cs"/>
              </a:defRPr>
            </a:lvl2pPr>
            <a:lvl3pPr marL="914400" algn="l" rtl="0" eaLnBrk="1" fontAlgn="base" hangingPunct="1">
              <a:spcBef>
                <a:spcPct val="20000"/>
              </a:spcBef>
              <a:spcAft>
                <a:spcPct val="0"/>
              </a:spcAft>
              <a:defRPr>
                <a:solidFill>
                  <a:schemeClr val="tx1"/>
                </a:solidFill>
                <a:latin typeface="+mn-lt"/>
                <a:ea typeface="+mn-ea"/>
                <a:cs typeface="+mn-cs"/>
              </a:defRPr>
            </a:lvl3pPr>
            <a:lvl4pPr marL="1371600" algn="l" rtl="0" eaLnBrk="1" fontAlgn="base" hangingPunct="1">
              <a:spcBef>
                <a:spcPct val="20000"/>
              </a:spcBef>
              <a:spcAft>
                <a:spcPct val="0"/>
              </a:spcAft>
              <a:defRPr>
                <a:solidFill>
                  <a:schemeClr val="tx1"/>
                </a:solidFill>
                <a:latin typeface="+mn-lt"/>
                <a:ea typeface="+mn-ea"/>
                <a:cs typeface="+mn-cs"/>
              </a:defRPr>
            </a:lvl4pPr>
            <a:lvl5pPr marL="1828800" algn="l" rtl="0" eaLnBrk="1" fontAlgn="base" hangingPunct="1">
              <a:spcBef>
                <a:spcPct val="20000"/>
              </a:spcBef>
              <a:spcAft>
                <a:spcPct val="0"/>
              </a:spcAft>
              <a:defRPr>
                <a:solidFill>
                  <a:schemeClr val="tx1"/>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r>
              <a:rPr lang="en-US" sz="2800" i="1" kern="0" dirty="0">
                <a:solidFill>
                  <a:schemeClr val="bg1">
                    <a:lumMod val="50000"/>
                  </a:schemeClr>
                </a:solidFill>
                <a:ea typeface="Calibri"/>
                <a:cs typeface="Calibri"/>
              </a:rPr>
              <a:t>"Facts are hard things – and either we deal with the facts, or the facts will deal with us."  -  Gary A. Haugen</a:t>
            </a:r>
            <a:endParaRPr lang="en-US" i="1" dirty="0">
              <a:solidFill>
                <a:schemeClr val="bg1">
                  <a:lumMod val="50000"/>
                </a:schemeClr>
              </a:solidFill>
              <a:ea typeface="Calibri"/>
              <a:cs typeface="Calibri"/>
            </a:endParaRPr>
          </a:p>
          <a:p>
            <a:endParaRPr lang="en-US" sz="2800" b="1" kern="0" dirty="0">
              <a:ea typeface="Calibri"/>
              <a:cs typeface="Calibri"/>
            </a:endParaRPr>
          </a:p>
          <a:p>
            <a:pPr marL="457200" indent="-457200">
              <a:buFont typeface="Arial"/>
              <a:buChar char="•"/>
            </a:pPr>
            <a:endParaRPr lang="en-US" sz="2800" b="1" kern="0" dirty="0">
              <a:ea typeface="Calibri"/>
              <a:cs typeface="Calibri"/>
            </a:endParaRPr>
          </a:p>
          <a:p>
            <a:pPr marL="457200" indent="-457200">
              <a:buFont typeface="Arial"/>
              <a:buChar char="•"/>
            </a:pPr>
            <a:endParaRPr lang="en-US" sz="2800" b="1" kern="0" dirty="0">
              <a:ea typeface="Calibri"/>
              <a:cs typeface="Calibri"/>
            </a:endParaRPr>
          </a:p>
          <a:p>
            <a:pPr marL="457200" indent="-457200">
              <a:buFont typeface="Arial"/>
              <a:buChar char="•"/>
            </a:pPr>
            <a:endParaRPr lang="en-US" sz="2800" b="1" kern="0" dirty="0">
              <a:ea typeface="Calibri"/>
              <a:cs typeface="Calibri"/>
            </a:endParaRPr>
          </a:p>
        </p:txBody>
      </p:sp>
    </p:spTree>
    <p:extLst>
      <p:ext uri="{BB962C8B-B14F-4D97-AF65-F5344CB8AC3E}">
        <p14:creationId xmlns:p14="http://schemas.microsoft.com/office/powerpoint/2010/main" val="6603049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539F6C-3304-EE4F-05B6-AC12B239A283}"/>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48E115EF-1B42-B30C-49FF-DA95A35301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B21040CB-DEB7-BDF7-A855-B24F284634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3F293031-7390-1967-F468-917FA20A402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3AD6D6EB-5BE7-C360-9A77-F8A15ECC9748}"/>
              </a:ext>
            </a:extLst>
          </p:cNvPr>
          <p:cNvSpPr>
            <a:spLocks noGrp="1"/>
          </p:cNvSpPr>
          <p:nvPr>
            <p:ph type="title"/>
          </p:nvPr>
        </p:nvSpPr>
        <p:spPr>
          <a:xfrm>
            <a:off x="1143000" y="1251439"/>
            <a:ext cx="16459200" cy="1115690"/>
          </a:xfrm>
        </p:spPr>
        <p:txBody>
          <a:bodyPr wrap="square" lIns="0" tIns="0" rIns="0" bIns="0" anchor="t">
            <a:spAutoFit/>
          </a:bodyPr>
          <a:lstStyle/>
          <a:p>
            <a:pPr algn="r"/>
            <a:r>
              <a:rPr lang="en-US"/>
              <a:t>Step 3: Lay your cards on the table</a:t>
            </a:r>
          </a:p>
        </p:txBody>
      </p:sp>
      <p:pic>
        <p:nvPicPr>
          <p:cNvPr id="5" name="Picture 4">
            <a:extLst>
              <a:ext uri="{FF2B5EF4-FFF2-40B4-BE49-F238E27FC236}">
                <a16:creationId xmlns:a16="http://schemas.microsoft.com/office/drawing/2014/main" id="{5ED96A38-5A7F-3681-20AF-FA2D47618314}"/>
              </a:ext>
            </a:extLst>
          </p:cNvPr>
          <p:cNvPicPr>
            <a:picLocks noChangeAspect="1"/>
          </p:cNvPicPr>
          <p:nvPr/>
        </p:nvPicPr>
        <p:blipFill>
          <a:blip r:embed="rId5"/>
          <a:stretch>
            <a:fillRect/>
          </a:stretch>
        </p:blipFill>
        <p:spPr>
          <a:xfrm>
            <a:off x="424329" y="2576830"/>
            <a:ext cx="10636660" cy="5556146"/>
          </a:xfrm>
          <a:prstGeom prst="rect">
            <a:avLst/>
          </a:prstGeom>
        </p:spPr>
      </p:pic>
      <p:sp>
        <p:nvSpPr>
          <p:cNvPr id="6" name="Content Placeholder 3">
            <a:extLst>
              <a:ext uri="{FF2B5EF4-FFF2-40B4-BE49-F238E27FC236}">
                <a16:creationId xmlns:a16="http://schemas.microsoft.com/office/drawing/2014/main" id="{75143B17-4667-FE58-0777-1482788B6D28}"/>
              </a:ext>
            </a:extLst>
          </p:cNvPr>
          <p:cNvSpPr txBox="1">
            <a:spLocks/>
          </p:cNvSpPr>
          <p:nvPr/>
        </p:nvSpPr>
        <p:spPr>
          <a:xfrm>
            <a:off x="11282289" y="2752871"/>
            <a:ext cx="6091311" cy="6076447"/>
          </a:xfrm>
          <a:prstGeom prst="rect">
            <a:avLst/>
          </a:prstGeom>
        </p:spPr>
        <p:txBody>
          <a:bodyPr lIns="91440" tIns="45720" rIns="91440" bIns="45720" anchor="t"/>
          <a:lstStyle>
            <a:lvl1pPr algn="l" rtl="0" eaLnBrk="1" fontAlgn="base" hangingPunct="1">
              <a:spcBef>
                <a:spcPct val="20000"/>
              </a:spcBef>
              <a:spcAft>
                <a:spcPct val="0"/>
              </a:spcAft>
              <a:defRPr>
                <a:solidFill>
                  <a:schemeClr val="tx1"/>
                </a:solidFill>
                <a:latin typeface="+mn-lt"/>
                <a:ea typeface="+mn-ea"/>
                <a:cs typeface="+mn-cs"/>
              </a:defRPr>
            </a:lvl1pPr>
            <a:lvl2pPr marL="457200" algn="l" rtl="0" eaLnBrk="1" fontAlgn="base" hangingPunct="1">
              <a:spcBef>
                <a:spcPct val="20000"/>
              </a:spcBef>
              <a:spcAft>
                <a:spcPct val="0"/>
              </a:spcAft>
              <a:defRPr>
                <a:solidFill>
                  <a:schemeClr val="tx1"/>
                </a:solidFill>
                <a:latin typeface="+mn-lt"/>
                <a:ea typeface="+mn-ea"/>
                <a:cs typeface="+mn-cs"/>
              </a:defRPr>
            </a:lvl2pPr>
            <a:lvl3pPr marL="914400" algn="l" rtl="0" eaLnBrk="1" fontAlgn="base" hangingPunct="1">
              <a:spcBef>
                <a:spcPct val="20000"/>
              </a:spcBef>
              <a:spcAft>
                <a:spcPct val="0"/>
              </a:spcAft>
              <a:defRPr>
                <a:solidFill>
                  <a:schemeClr val="tx1"/>
                </a:solidFill>
                <a:latin typeface="+mn-lt"/>
                <a:ea typeface="+mn-ea"/>
                <a:cs typeface="+mn-cs"/>
              </a:defRPr>
            </a:lvl3pPr>
            <a:lvl4pPr marL="1371600" algn="l" rtl="0" eaLnBrk="1" fontAlgn="base" hangingPunct="1">
              <a:spcBef>
                <a:spcPct val="20000"/>
              </a:spcBef>
              <a:spcAft>
                <a:spcPct val="0"/>
              </a:spcAft>
              <a:defRPr>
                <a:solidFill>
                  <a:schemeClr val="tx1"/>
                </a:solidFill>
                <a:latin typeface="+mn-lt"/>
                <a:ea typeface="+mn-ea"/>
                <a:cs typeface="+mn-cs"/>
              </a:defRPr>
            </a:lvl4pPr>
            <a:lvl5pPr marL="1828800" algn="l" rtl="0" eaLnBrk="1" fontAlgn="base" hangingPunct="1">
              <a:spcBef>
                <a:spcPct val="20000"/>
              </a:spcBef>
              <a:spcAft>
                <a:spcPct val="0"/>
              </a:spcAft>
              <a:defRPr>
                <a:solidFill>
                  <a:schemeClr val="tx1"/>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457200" indent="-457200">
              <a:buFont typeface="Arial"/>
              <a:buChar char="•"/>
            </a:pPr>
            <a:r>
              <a:rPr lang="en-US" sz="3600" kern="0" dirty="0">
                <a:ea typeface="Calibri"/>
                <a:cs typeface="Calibri"/>
              </a:rPr>
              <a:t>August 14, 2025:  First meeting between USACE and KYTC regarding 12-80250</a:t>
            </a:r>
            <a:endParaRPr lang="en-US" sz="3600" dirty="0">
              <a:ea typeface="Calibri"/>
              <a:cs typeface="Calibri"/>
            </a:endParaRPr>
          </a:p>
          <a:p>
            <a:pPr marL="457200" indent="-457200">
              <a:buFont typeface="Arial"/>
              <a:buChar char="•"/>
            </a:pPr>
            <a:endParaRPr lang="en-US" sz="3600" kern="0" dirty="0">
              <a:ea typeface="Calibri"/>
              <a:cs typeface="Calibri"/>
            </a:endParaRPr>
          </a:p>
          <a:p>
            <a:pPr marL="457200" indent="-457200">
              <a:buFont typeface="Arial"/>
              <a:buChar char="•"/>
            </a:pPr>
            <a:r>
              <a:rPr lang="en-US" sz="3600" kern="0" dirty="0">
                <a:ea typeface="Calibri"/>
                <a:cs typeface="Calibri"/>
              </a:rPr>
              <a:t>August 25, 2025: Field visit to project site with USACE, KYTC, and Johnson County officials</a:t>
            </a:r>
          </a:p>
          <a:p>
            <a:pPr marL="457200" indent="-457200">
              <a:buFont typeface="Arial"/>
              <a:buChar char="•"/>
            </a:pPr>
            <a:endParaRPr lang="en-US" sz="2800" b="1" kern="0" dirty="0">
              <a:ea typeface="Calibri"/>
              <a:cs typeface="Calibri"/>
            </a:endParaRPr>
          </a:p>
          <a:p>
            <a:pPr marL="457200" indent="-457200">
              <a:buFont typeface="Arial"/>
              <a:buChar char="•"/>
            </a:pPr>
            <a:endParaRPr lang="en-US" sz="2800" b="1" kern="0" dirty="0">
              <a:ea typeface="Calibri"/>
              <a:cs typeface="Calibri"/>
            </a:endParaRPr>
          </a:p>
          <a:p>
            <a:pPr marL="457200" indent="-457200">
              <a:buFont typeface="Arial"/>
              <a:buChar char="•"/>
            </a:pPr>
            <a:endParaRPr lang="en-US" sz="2800" b="1" kern="0" dirty="0">
              <a:ea typeface="Calibri"/>
              <a:cs typeface="Calibri"/>
            </a:endParaRPr>
          </a:p>
        </p:txBody>
      </p:sp>
      <p:sp>
        <p:nvSpPr>
          <p:cNvPr id="8" name="Content Placeholder 3">
            <a:extLst>
              <a:ext uri="{FF2B5EF4-FFF2-40B4-BE49-F238E27FC236}">
                <a16:creationId xmlns:a16="http://schemas.microsoft.com/office/drawing/2014/main" id="{0A837D0B-BBE4-3B1B-AE16-E9CB0B960D5B}"/>
              </a:ext>
            </a:extLst>
          </p:cNvPr>
          <p:cNvSpPr txBox="1">
            <a:spLocks/>
          </p:cNvSpPr>
          <p:nvPr/>
        </p:nvSpPr>
        <p:spPr>
          <a:xfrm>
            <a:off x="1980028" y="8819563"/>
            <a:ext cx="12791048" cy="1152755"/>
          </a:xfrm>
          <a:prstGeom prst="rect">
            <a:avLst/>
          </a:prstGeom>
        </p:spPr>
        <p:txBody>
          <a:bodyPr lIns="91440" tIns="45720" rIns="91440" bIns="45720" anchor="t"/>
          <a:lstStyle>
            <a:lvl1pPr algn="l" rtl="0" eaLnBrk="1" fontAlgn="base" hangingPunct="1">
              <a:spcBef>
                <a:spcPct val="20000"/>
              </a:spcBef>
              <a:spcAft>
                <a:spcPct val="0"/>
              </a:spcAft>
              <a:defRPr>
                <a:solidFill>
                  <a:schemeClr val="tx1"/>
                </a:solidFill>
                <a:latin typeface="+mn-lt"/>
                <a:ea typeface="+mn-ea"/>
                <a:cs typeface="+mn-cs"/>
              </a:defRPr>
            </a:lvl1pPr>
            <a:lvl2pPr marL="457200" algn="l" rtl="0" eaLnBrk="1" fontAlgn="base" hangingPunct="1">
              <a:spcBef>
                <a:spcPct val="20000"/>
              </a:spcBef>
              <a:spcAft>
                <a:spcPct val="0"/>
              </a:spcAft>
              <a:defRPr>
                <a:solidFill>
                  <a:schemeClr val="tx1"/>
                </a:solidFill>
                <a:latin typeface="+mn-lt"/>
                <a:ea typeface="+mn-ea"/>
                <a:cs typeface="+mn-cs"/>
              </a:defRPr>
            </a:lvl2pPr>
            <a:lvl3pPr marL="914400" algn="l" rtl="0" eaLnBrk="1" fontAlgn="base" hangingPunct="1">
              <a:spcBef>
                <a:spcPct val="20000"/>
              </a:spcBef>
              <a:spcAft>
                <a:spcPct val="0"/>
              </a:spcAft>
              <a:defRPr>
                <a:solidFill>
                  <a:schemeClr val="tx1"/>
                </a:solidFill>
                <a:latin typeface="+mn-lt"/>
                <a:ea typeface="+mn-ea"/>
                <a:cs typeface="+mn-cs"/>
              </a:defRPr>
            </a:lvl3pPr>
            <a:lvl4pPr marL="1371600" algn="l" rtl="0" eaLnBrk="1" fontAlgn="base" hangingPunct="1">
              <a:spcBef>
                <a:spcPct val="20000"/>
              </a:spcBef>
              <a:spcAft>
                <a:spcPct val="0"/>
              </a:spcAft>
              <a:defRPr>
                <a:solidFill>
                  <a:schemeClr val="tx1"/>
                </a:solidFill>
                <a:latin typeface="+mn-lt"/>
                <a:ea typeface="+mn-ea"/>
                <a:cs typeface="+mn-cs"/>
              </a:defRPr>
            </a:lvl4pPr>
            <a:lvl5pPr marL="1828800" algn="l" rtl="0" eaLnBrk="1" fontAlgn="base" hangingPunct="1">
              <a:spcBef>
                <a:spcPct val="20000"/>
              </a:spcBef>
              <a:spcAft>
                <a:spcPct val="0"/>
              </a:spcAft>
              <a:defRPr>
                <a:solidFill>
                  <a:schemeClr val="tx1"/>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r>
              <a:rPr lang="en-US" sz="2800" i="1" kern="0" dirty="0">
                <a:solidFill>
                  <a:schemeClr val="bg1">
                    <a:lumMod val="50000"/>
                  </a:schemeClr>
                </a:solidFill>
                <a:latin typeface="Calibri"/>
                <a:ea typeface="Calibri"/>
                <a:cs typeface="Calibri"/>
              </a:rPr>
              <a:t>"You've got to know when to hold '</a:t>
            </a:r>
            <a:r>
              <a:rPr lang="en-US" sz="2800" i="1" kern="0" dirty="0" err="1">
                <a:solidFill>
                  <a:schemeClr val="bg1">
                    <a:lumMod val="50000"/>
                  </a:schemeClr>
                </a:solidFill>
                <a:latin typeface="Calibri"/>
                <a:ea typeface="Calibri"/>
                <a:cs typeface="Calibri"/>
              </a:rPr>
              <a:t>em</a:t>
            </a:r>
            <a:r>
              <a:rPr lang="en-US" sz="2800" i="1" kern="0" dirty="0">
                <a:solidFill>
                  <a:schemeClr val="bg1">
                    <a:lumMod val="50000"/>
                  </a:schemeClr>
                </a:solidFill>
                <a:latin typeface="Calibri"/>
                <a:ea typeface="Calibri"/>
                <a:cs typeface="Calibri"/>
              </a:rPr>
              <a:t>, Know when to fold '</a:t>
            </a:r>
            <a:r>
              <a:rPr lang="en-US" sz="2800" i="1" kern="0" dirty="0" err="1">
                <a:solidFill>
                  <a:schemeClr val="bg1">
                    <a:lumMod val="50000"/>
                  </a:schemeClr>
                </a:solidFill>
                <a:latin typeface="Calibri"/>
                <a:ea typeface="Calibri"/>
                <a:cs typeface="Calibri"/>
              </a:rPr>
              <a:t>em</a:t>
            </a:r>
            <a:br>
              <a:rPr lang="en-US" sz="2800" i="1" kern="0" dirty="0">
                <a:solidFill>
                  <a:schemeClr val="bg1">
                    <a:lumMod val="50000"/>
                  </a:schemeClr>
                </a:solidFill>
                <a:latin typeface="Calibri"/>
                <a:ea typeface="Calibri"/>
                <a:cs typeface="Calibri"/>
              </a:rPr>
            </a:br>
            <a:r>
              <a:rPr lang="en-US" sz="2800" i="1" kern="0" dirty="0">
                <a:solidFill>
                  <a:schemeClr val="bg1">
                    <a:lumMod val="50000"/>
                  </a:schemeClr>
                </a:solidFill>
                <a:latin typeface="Calibri"/>
                <a:ea typeface="Calibri"/>
                <a:cs typeface="Calibri"/>
              </a:rPr>
              <a:t>Know when to walk away, And know when to run" – Kenny Rogers "The Gambler"</a:t>
            </a:r>
            <a:endParaRPr lang="en-US" sz="2800" i="1" dirty="0">
              <a:solidFill>
                <a:schemeClr val="bg1">
                  <a:lumMod val="50000"/>
                </a:schemeClr>
              </a:solidFill>
              <a:latin typeface="Calibri"/>
              <a:ea typeface="Calibri"/>
              <a:cs typeface="Calibri"/>
            </a:endParaRPr>
          </a:p>
          <a:p>
            <a:endParaRPr lang="en-US" sz="2800" b="1" kern="0" dirty="0">
              <a:ea typeface="Calibri"/>
              <a:cs typeface="Calibri"/>
            </a:endParaRPr>
          </a:p>
          <a:p>
            <a:pPr marL="457200" indent="-457200">
              <a:buFont typeface="Arial"/>
              <a:buChar char="•"/>
            </a:pPr>
            <a:endParaRPr lang="en-US" sz="2800" b="1" kern="0" dirty="0">
              <a:ea typeface="Calibri"/>
              <a:cs typeface="Calibri"/>
            </a:endParaRPr>
          </a:p>
          <a:p>
            <a:pPr marL="457200" indent="-457200">
              <a:buFont typeface="Arial"/>
              <a:buChar char="•"/>
            </a:pPr>
            <a:endParaRPr lang="en-US" sz="2800" b="1" kern="0" dirty="0">
              <a:ea typeface="Calibri"/>
              <a:cs typeface="Calibri"/>
            </a:endParaRPr>
          </a:p>
          <a:p>
            <a:pPr marL="457200" indent="-457200">
              <a:buFont typeface="Arial"/>
              <a:buChar char="•"/>
            </a:pPr>
            <a:endParaRPr lang="en-US" sz="2800" b="1" kern="0" dirty="0">
              <a:ea typeface="Calibri"/>
              <a:cs typeface="Calibri"/>
            </a:endParaRPr>
          </a:p>
        </p:txBody>
      </p:sp>
    </p:spTree>
    <p:extLst>
      <p:ext uri="{BB962C8B-B14F-4D97-AF65-F5344CB8AC3E}">
        <p14:creationId xmlns:p14="http://schemas.microsoft.com/office/powerpoint/2010/main" val="18591533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028616D-1D5F-B9CE-AD16-2C2FDF1680B0}"/>
            </a:ext>
          </a:extLst>
        </p:cNvPr>
        <p:cNvGrpSpPr/>
        <p:nvPr/>
      </p:nvGrpSpPr>
      <p:grpSpPr>
        <a:xfrm>
          <a:off x="0" y="0"/>
          <a:ext cx="0" cy="0"/>
          <a:chOff x="0" y="0"/>
          <a:chExt cx="0" cy="0"/>
        </a:xfrm>
      </p:grpSpPr>
      <p:grpSp>
        <p:nvGrpSpPr>
          <p:cNvPr id="5122" name="object 2">
            <a:extLst>
              <a:ext uri="{FF2B5EF4-FFF2-40B4-BE49-F238E27FC236}">
                <a16:creationId xmlns:a16="http://schemas.microsoft.com/office/drawing/2014/main" id="{9DB8294C-9764-B762-D1D8-5E98F5A5C3FE}"/>
              </a:ext>
            </a:extLst>
          </p:cNvPr>
          <p:cNvGrpSpPr>
            <a:grpSpLocks/>
          </p:cNvGrpSpPr>
          <p:nvPr/>
        </p:nvGrpSpPr>
        <p:grpSpPr bwMode="auto">
          <a:xfrm>
            <a:off x="0" y="0"/>
            <a:ext cx="6713538" cy="5448300"/>
            <a:chOff x="0" y="0"/>
            <a:chExt cx="7421880" cy="6022975"/>
          </a:xfrm>
        </p:grpSpPr>
        <p:pic>
          <p:nvPicPr>
            <p:cNvPr id="5123" name="object 3">
              <a:extLst>
                <a:ext uri="{FF2B5EF4-FFF2-40B4-BE49-F238E27FC236}">
                  <a16:creationId xmlns:a16="http://schemas.microsoft.com/office/drawing/2014/main" id="{298C3C85-99D4-CDF5-443E-27438E63DF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421613" cy="6022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object 4">
              <a:extLst>
                <a:ext uri="{FF2B5EF4-FFF2-40B4-BE49-F238E27FC236}">
                  <a16:creationId xmlns:a16="http://schemas.microsoft.com/office/drawing/2014/main" id="{31C61DCB-6C11-5951-A359-07AC6DD6B9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845" y="15372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a:extLst>
              <a:ext uri="{FF2B5EF4-FFF2-40B4-BE49-F238E27FC236}">
                <a16:creationId xmlns:a16="http://schemas.microsoft.com/office/drawing/2014/main" id="{93564D50-2CC9-ABB5-4485-E4CB9A9A261C}"/>
              </a:ext>
            </a:extLst>
          </p:cNvPr>
          <p:cNvSpPr>
            <a:spLocks noGrp="1"/>
          </p:cNvSpPr>
          <p:nvPr>
            <p:ph type="title"/>
          </p:nvPr>
        </p:nvSpPr>
        <p:spPr>
          <a:xfrm>
            <a:off x="5308597" y="916959"/>
            <a:ext cx="12082462" cy="1115690"/>
          </a:xfrm>
        </p:spPr>
        <p:txBody>
          <a:bodyPr/>
          <a:lstStyle/>
          <a:p>
            <a:pPr algn="r"/>
            <a:r>
              <a:rPr lang="en-US" dirty="0"/>
              <a:t>12-80250 Project Site</a:t>
            </a:r>
          </a:p>
        </p:txBody>
      </p:sp>
      <p:pic>
        <p:nvPicPr>
          <p:cNvPr id="6" name="Content Placeholder 5">
            <a:extLst>
              <a:ext uri="{FF2B5EF4-FFF2-40B4-BE49-F238E27FC236}">
                <a16:creationId xmlns:a16="http://schemas.microsoft.com/office/drawing/2014/main" id="{E5808F70-BBD1-A0A5-05B7-96A24D071931}"/>
              </a:ext>
            </a:extLst>
          </p:cNvPr>
          <p:cNvPicPr>
            <a:picLocks noGrp="1" noChangeAspect="1"/>
          </p:cNvPicPr>
          <p:nvPr>
            <p:ph sz="half" idx="2"/>
          </p:nvPr>
        </p:nvPicPr>
        <p:blipFill rotWithShape="1">
          <a:blip r:embed="rId4">
            <a:extLst>
              <a:ext uri="{28A0092B-C50C-407E-A947-70E740481C1C}">
                <a14:useLocalDpi xmlns:a14="http://schemas.microsoft.com/office/drawing/2010/main" val="0"/>
              </a:ext>
            </a:extLst>
          </a:blip>
          <a:srcRect l="7071" t="19832" r="7071" b="647"/>
          <a:stretch>
            <a:fillRect/>
          </a:stretch>
        </p:blipFill>
        <p:spPr bwMode="auto">
          <a:xfrm>
            <a:off x="3215276" y="2032649"/>
            <a:ext cx="12082461" cy="7799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allout: Bent Line 4">
            <a:extLst>
              <a:ext uri="{FF2B5EF4-FFF2-40B4-BE49-F238E27FC236}">
                <a16:creationId xmlns:a16="http://schemas.microsoft.com/office/drawing/2014/main" id="{12205E3F-6292-1154-B61F-E8247EA5CA6E}"/>
              </a:ext>
            </a:extLst>
          </p:cNvPr>
          <p:cNvSpPr/>
          <p:nvPr/>
        </p:nvSpPr>
        <p:spPr>
          <a:xfrm>
            <a:off x="11205028" y="6705601"/>
            <a:ext cx="1364343" cy="349250"/>
          </a:xfrm>
          <a:prstGeom prst="borderCallout2">
            <a:avLst>
              <a:gd name="adj1" fmla="val 18021"/>
              <a:gd name="adj2" fmla="val 510"/>
              <a:gd name="adj3" fmla="val 18750"/>
              <a:gd name="adj4" fmla="val -16667"/>
              <a:gd name="adj5" fmla="val 225682"/>
              <a:gd name="adj6" fmla="val -73995"/>
            </a:avLst>
          </a:prstGeom>
          <a:solidFill>
            <a:schemeClr val="bg1">
              <a:alpha val="50000"/>
            </a:schemeClr>
          </a:solid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270’ Bridge</a:t>
            </a:r>
          </a:p>
        </p:txBody>
      </p:sp>
      <p:sp>
        <p:nvSpPr>
          <p:cNvPr id="15" name="Callout: Bent Line 14">
            <a:extLst>
              <a:ext uri="{FF2B5EF4-FFF2-40B4-BE49-F238E27FC236}">
                <a16:creationId xmlns:a16="http://schemas.microsoft.com/office/drawing/2014/main" id="{A15559B9-BA87-82E7-BB56-9E921694C4E8}"/>
              </a:ext>
            </a:extLst>
          </p:cNvPr>
          <p:cNvSpPr/>
          <p:nvPr/>
        </p:nvSpPr>
        <p:spPr>
          <a:xfrm>
            <a:off x="9493703" y="8577263"/>
            <a:ext cx="1364343" cy="558799"/>
          </a:xfrm>
          <a:prstGeom prst="borderCallout2">
            <a:avLst>
              <a:gd name="adj1" fmla="val 18021"/>
              <a:gd name="adj2" fmla="val 510"/>
              <a:gd name="adj3" fmla="val 18750"/>
              <a:gd name="adj4" fmla="val -16667"/>
              <a:gd name="adj5" fmla="val -186819"/>
              <a:gd name="adj6" fmla="val -48862"/>
            </a:avLst>
          </a:prstGeom>
          <a:solidFill>
            <a:schemeClr val="bg1">
              <a:alpha val="50000"/>
            </a:schemeClr>
          </a:solid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Sanitary Force Main</a:t>
            </a:r>
          </a:p>
        </p:txBody>
      </p:sp>
      <p:sp>
        <p:nvSpPr>
          <p:cNvPr id="17" name="Callout: Bent Line 16">
            <a:extLst>
              <a:ext uri="{FF2B5EF4-FFF2-40B4-BE49-F238E27FC236}">
                <a16:creationId xmlns:a16="http://schemas.microsoft.com/office/drawing/2014/main" id="{59B2ADD9-3A00-33C0-5DE9-7448950E8DDD}"/>
              </a:ext>
            </a:extLst>
          </p:cNvPr>
          <p:cNvSpPr/>
          <p:nvPr/>
        </p:nvSpPr>
        <p:spPr>
          <a:xfrm>
            <a:off x="10319535" y="4889386"/>
            <a:ext cx="1364343" cy="558799"/>
          </a:xfrm>
          <a:prstGeom prst="borderCallout2">
            <a:avLst>
              <a:gd name="adj1" fmla="val 18021"/>
              <a:gd name="adj2" fmla="val 510"/>
              <a:gd name="adj3" fmla="val 18750"/>
              <a:gd name="adj4" fmla="val -16667"/>
              <a:gd name="adj5" fmla="val 125454"/>
              <a:gd name="adj6" fmla="val -35458"/>
            </a:avLst>
          </a:prstGeom>
          <a:solidFill>
            <a:schemeClr val="bg1">
              <a:alpha val="50000"/>
            </a:schemeClr>
          </a:solid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Gravity Sanitary</a:t>
            </a:r>
          </a:p>
        </p:txBody>
      </p:sp>
      <p:sp>
        <p:nvSpPr>
          <p:cNvPr id="19" name="Callout: Bent Line 18">
            <a:extLst>
              <a:ext uri="{FF2B5EF4-FFF2-40B4-BE49-F238E27FC236}">
                <a16:creationId xmlns:a16="http://schemas.microsoft.com/office/drawing/2014/main" id="{318E2A16-8F84-EC6B-8879-DDE20EAE869A}"/>
              </a:ext>
            </a:extLst>
          </p:cNvPr>
          <p:cNvSpPr/>
          <p:nvPr/>
        </p:nvSpPr>
        <p:spPr>
          <a:xfrm>
            <a:off x="5643877" y="3276925"/>
            <a:ext cx="1364343" cy="558799"/>
          </a:xfrm>
          <a:prstGeom prst="borderCallout2">
            <a:avLst>
              <a:gd name="adj1" fmla="val 15748"/>
              <a:gd name="adj2" fmla="val 100111"/>
              <a:gd name="adj3" fmla="val 15341"/>
              <a:gd name="adj4" fmla="val 135993"/>
              <a:gd name="adj5" fmla="val 451364"/>
              <a:gd name="adj6" fmla="val 249383"/>
            </a:avLst>
          </a:prstGeom>
          <a:solidFill>
            <a:schemeClr val="bg1">
              <a:alpha val="50000"/>
            </a:schemeClr>
          </a:solid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Channel Change</a:t>
            </a:r>
          </a:p>
        </p:txBody>
      </p:sp>
    </p:spTree>
    <p:extLst>
      <p:ext uri="{BB962C8B-B14F-4D97-AF65-F5344CB8AC3E}">
        <p14:creationId xmlns:p14="http://schemas.microsoft.com/office/powerpoint/2010/main" val="1917079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5" grpId="0" animBg="1"/>
      <p:bldP spid="17" grpId="0" animBg="1"/>
      <p:bldP spid="19"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FD34384-3B00-727E-2CCA-24DCD24A3119}"/>
            </a:ext>
          </a:extLst>
        </p:cNvPr>
        <p:cNvGrpSpPr/>
        <p:nvPr/>
      </p:nvGrpSpPr>
      <p:grpSpPr>
        <a:xfrm>
          <a:off x="0" y="0"/>
          <a:ext cx="0" cy="0"/>
          <a:chOff x="0" y="0"/>
          <a:chExt cx="0" cy="0"/>
        </a:xfrm>
      </p:grpSpPr>
      <p:grpSp>
        <p:nvGrpSpPr>
          <p:cNvPr id="7170" name="object 2">
            <a:extLst>
              <a:ext uri="{FF2B5EF4-FFF2-40B4-BE49-F238E27FC236}">
                <a16:creationId xmlns:a16="http://schemas.microsoft.com/office/drawing/2014/main" id="{963900F5-83C2-73CA-C204-4F61AA210ABD}"/>
              </a:ext>
            </a:extLst>
          </p:cNvPr>
          <p:cNvGrpSpPr>
            <a:grpSpLocks/>
          </p:cNvGrpSpPr>
          <p:nvPr/>
        </p:nvGrpSpPr>
        <p:grpSpPr bwMode="auto">
          <a:xfrm>
            <a:off x="0" y="7145338"/>
            <a:ext cx="14363700" cy="3141662"/>
            <a:chOff x="0" y="7145073"/>
            <a:chExt cx="14364335" cy="3141980"/>
          </a:xfrm>
        </p:grpSpPr>
        <p:pic>
          <p:nvPicPr>
            <p:cNvPr id="7171" name="object 3">
              <a:extLst>
                <a:ext uri="{FF2B5EF4-FFF2-40B4-BE49-F238E27FC236}">
                  <a16:creationId xmlns:a16="http://schemas.microsoft.com/office/drawing/2014/main" id="{A0D29D55-7622-F7F1-C37F-533385C490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597076"/>
              <a:ext cx="14363865" cy="2689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object 4">
              <a:extLst>
                <a:ext uri="{FF2B5EF4-FFF2-40B4-BE49-F238E27FC236}">
                  <a16:creationId xmlns:a16="http://schemas.microsoft.com/office/drawing/2014/main" id="{A1E8EC8D-25C7-CD64-25B8-156F9B06D6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9045" y="714507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a:extLst>
              <a:ext uri="{FF2B5EF4-FFF2-40B4-BE49-F238E27FC236}">
                <a16:creationId xmlns:a16="http://schemas.microsoft.com/office/drawing/2014/main" id="{E43C7A46-55EE-3AB4-59A6-331E1FA00963}"/>
              </a:ext>
            </a:extLst>
          </p:cNvPr>
          <p:cNvSpPr>
            <a:spLocks noGrp="1"/>
          </p:cNvSpPr>
          <p:nvPr>
            <p:ph type="title"/>
          </p:nvPr>
        </p:nvSpPr>
        <p:spPr>
          <a:xfrm>
            <a:off x="914400" y="723901"/>
            <a:ext cx="16459200" cy="1115690"/>
          </a:xfrm>
        </p:spPr>
        <p:txBody>
          <a:bodyPr/>
          <a:lstStyle/>
          <a:p>
            <a:pPr algn="l"/>
            <a:r>
              <a:rPr lang="en-US" dirty="0">
                <a:latin typeface="Montserrat" pitchFamily="2" charset="0"/>
              </a:rPr>
              <a:t>§408 – Johnson County Site Visit</a:t>
            </a:r>
            <a:endParaRPr lang="en-US" dirty="0"/>
          </a:p>
        </p:txBody>
      </p:sp>
      <p:sp>
        <p:nvSpPr>
          <p:cNvPr id="3" name="Content Placeholder 2">
            <a:extLst>
              <a:ext uri="{FF2B5EF4-FFF2-40B4-BE49-F238E27FC236}">
                <a16:creationId xmlns:a16="http://schemas.microsoft.com/office/drawing/2014/main" id="{F7C028A7-BB12-C4F2-A0ED-787C78741243}"/>
              </a:ext>
            </a:extLst>
          </p:cNvPr>
          <p:cNvSpPr>
            <a:spLocks noGrp="1"/>
          </p:cNvSpPr>
          <p:nvPr>
            <p:ph sz="half" idx="2"/>
          </p:nvPr>
        </p:nvSpPr>
        <p:spPr>
          <a:xfrm>
            <a:off x="914400" y="2366010"/>
            <a:ext cx="7955280" cy="4010970"/>
          </a:xfrm>
        </p:spPr>
        <p:txBody>
          <a:bodyPr/>
          <a:lstStyle/>
          <a:p>
            <a:pPr>
              <a:lnSpc>
                <a:spcPct val="150000"/>
              </a:lnSpc>
            </a:pPr>
            <a:r>
              <a:rPr lang="en-US" sz="3200" dirty="0"/>
              <a:t>USACE Design/Construction Concerns</a:t>
            </a:r>
          </a:p>
          <a:p>
            <a:pPr marL="514350" indent="-514350">
              <a:lnSpc>
                <a:spcPct val="150000"/>
              </a:lnSpc>
              <a:buFont typeface="+mj-lt"/>
              <a:buAutoNum type="arabicPeriod"/>
            </a:pPr>
            <a:r>
              <a:rPr lang="en-US" sz="3200" dirty="0"/>
              <a:t>Construction Access/Laydown</a:t>
            </a:r>
          </a:p>
          <a:p>
            <a:pPr marL="514350" indent="-514350">
              <a:lnSpc>
                <a:spcPct val="150000"/>
              </a:lnSpc>
              <a:buFont typeface="+mj-lt"/>
              <a:buAutoNum type="arabicPeriod"/>
            </a:pPr>
            <a:r>
              <a:rPr lang="en-US" sz="3200" dirty="0"/>
              <a:t>Sanitary Sewer Relocation</a:t>
            </a:r>
          </a:p>
          <a:p>
            <a:pPr marL="514350" indent="-514350">
              <a:lnSpc>
                <a:spcPct val="150000"/>
              </a:lnSpc>
              <a:buFont typeface="+mj-lt"/>
              <a:buAutoNum type="arabicPeriod"/>
            </a:pPr>
            <a:r>
              <a:rPr lang="en-US" sz="3200" dirty="0"/>
              <a:t>Sanitary Sewer Force Main Installation</a:t>
            </a:r>
          </a:p>
          <a:p>
            <a:pPr marL="514350" indent="-514350">
              <a:lnSpc>
                <a:spcPct val="150000"/>
              </a:lnSpc>
              <a:buFont typeface="+mj-lt"/>
              <a:buAutoNum type="arabicPeriod"/>
            </a:pPr>
            <a:r>
              <a:rPr lang="en-US" sz="3200" dirty="0"/>
              <a:t>Channel Change slope protection</a:t>
            </a:r>
          </a:p>
        </p:txBody>
      </p:sp>
      <p:pic>
        <p:nvPicPr>
          <p:cNvPr id="8" name="Content Placeholder 7">
            <a:extLst>
              <a:ext uri="{FF2B5EF4-FFF2-40B4-BE49-F238E27FC236}">
                <a16:creationId xmlns:a16="http://schemas.microsoft.com/office/drawing/2014/main" id="{A4DBEEC8-A24B-09BE-0945-A8316F3DB218}"/>
              </a:ext>
            </a:extLst>
          </p:cNvPr>
          <p:cNvPicPr>
            <a:picLocks noGrp="1" noChangeAspect="1"/>
          </p:cNvPicPr>
          <p:nvPr>
            <p:ph sz="half" idx="3"/>
          </p:nvPr>
        </p:nvPicPr>
        <p:blipFill rotWithShape="1">
          <a:blip r:embed="rId4">
            <a:extLst>
              <a:ext uri="{28A0092B-C50C-407E-A947-70E740481C1C}">
                <a14:useLocalDpi xmlns:a14="http://schemas.microsoft.com/office/drawing/2010/main" val="0"/>
              </a:ext>
            </a:extLst>
          </a:blip>
          <a:srcRect r="24430"/>
          <a:stretch>
            <a:fillRect/>
          </a:stretch>
        </p:blipFill>
        <p:spPr bwMode="auto">
          <a:xfrm>
            <a:off x="9907852" y="2365374"/>
            <a:ext cx="7770548" cy="7711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FA6F9AB6-E071-F60E-BA6E-B67F773A88B9}"/>
              </a:ext>
            </a:extLst>
          </p:cNvPr>
          <p:cNvSpPr txBox="1"/>
          <p:nvPr/>
        </p:nvSpPr>
        <p:spPr>
          <a:xfrm>
            <a:off x="13950226" y="1949875"/>
            <a:ext cx="1806937" cy="830997"/>
          </a:xfrm>
          <a:prstGeom prst="rect">
            <a:avLst/>
          </a:prstGeom>
          <a:solidFill>
            <a:schemeClr val="bg1">
              <a:alpha val="50000"/>
            </a:schemeClr>
          </a:solidFill>
        </p:spPr>
        <p:txBody>
          <a:bodyPr wrap="square" rtlCol="0">
            <a:spAutoFit/>
          </a:bodyPr>
          <a:lstStyle/>
          <a:p>
            <a:r>
              <a:rPr lang="en-US" sz="2400" b="1"/>
              <a:t>Brand new floodwall</a:t>
            </a:r>
          </a:p>
        </p:txBody>
      </p:sp>
      <p:sp>
        <p:nvSpPr>
          <p:cNvPr id="9" name="Arrow: Down 8">
            <a:extLst>
              <a:ext uri="{FF2B5EF4-FFF2-40B4-BE49-F238E27FC236}">
                <a16:creationId xmlns:a16="http://schemas.microsoft.com/office/drawing/2014/main" id="{82C3CA73-F3CD-8F8B-42F9-D7FDDB62F562}"/>
              </a:ext>
            </a:extLst>
          </p:cNvPr>
          <p:cNvSpPr/>
          <p:nvPr/>
        </p:nvSpPr>
        <p:spPr>
          <a:xfrm rot="874775">
            <a:off x="14212089" y="2682614"/>
            <a:ext cx="302283" cy="2803534"/>
          </a:xfrm>
          <a:prstGeom prst="down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384828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8529FF-1A55-524C-94AF-82AA9E2EDD42}"/>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9ECF8259-5C09-F7CB-5EFB-2D6CE1BCA0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81AE881C-E9F9-8B17-CDD9-2CB12FDE7F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CA5851CD-FF40-0501-D5A2-03CFFCFF642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FA9EE603-5A6F-6472-32FB-14B9F01FB520}"/>
              </a:ext>
            </a:extLst>
          </p:cNvPr>
          <p:cNvSpPr>
            <a:spLocks noGrp="1"/>
          </p:cNvSpPr>
          <p:nvPr>
            <p:ph type="title"/>
          </p:nvPr>
        </p:nvSpPr>
        <p:spPr>
          <a:xfrm>
            <a:off x="1143000" y="1251439"/>
            <a:ext cx="16459200" cy="923330"/>
          </a:xfrm>
        </p:spPr>
        <p:txBody>
          <a:bodyPr wrap="square" lIns="0" tIns="0" rIns="0" bIns="0" anchor="t">
            <a:spAutoFit/>
          </a:bodyPr>
          <a:lstStyle/>
          <a:p>
            <a:pPr algn="r"/>
            <a:r>
              <a:rPr lang="en-US" sz="6000"/>
              <a:t>Step 4: How do we start?</a:t>
            </a:r>
          </a:p>
        </p:txBody>
      </p:sp>
      <p:pic>
        <p:nvPicPr>
          <p:cNvPr id="5" name="Picture 4">
            <a:extLst>
              <a:ext uri="{FF2B5EF4-FFF2-40B4-BE49-F238E27FC236}">
                <a16:creationId xmlns:a16="http://schemas.microsoft.com/office/drawing/2014/main" id="{331FE9CD-28CB-3093-0063-20FE0803CFE3}"/>
              </a:ext>
            </a:extLst>
          </p:cNvPr>
          <p:cNvPicPr>
            <a:picLocks noChangeAspect="1"/>
          </p:cNvPicPr>
          <p:nvPr/>
        </p:nvPicPr>
        <p:blipFill>
          <a:blip r:embed="rId5"/>
          <a:stretch>
            <a:fillRect/>
          </a:stretch>
        </p:blipFill>
        <p:spPr>
          <a:xfrm>
            <a:off x="940723" y="1469672"/>
            <a:ext cx="6346027" cy="6845513"/>
          </a:xfrm>
          <a:prstGeom prst="rect">
            <a:avLst/>
          </a:prstGeom>
          <a:ln w="38100" cap="sq">
            <a:solidFill>
              <a:srgbClr val="000000"/>
            </a:solidFill>
            <a:prstDash val="solid"/>
            <a:miter lim="800000"/>
          </a:ln>
          <a:effectLst>
            <a:outerShdw blurRad="50800" dist="444500" dir="2700000" algn="tl" rotWithShape="0">
              <a:srgbClr val="000000">
                <a:alpha val="43000"/>
              </a:srgbClr>
            </a:outerShdw>
          </a:effectLst>
        </p:spPr>
      </p:pic>
      <p:sp>
        <p:nvSpPr>
          <p:cNvPr id="6" name="Content Placeholder 3">
            <a:extLst>
              <a:ext uri="{FF2B5EF4-FFF2-40B4-BE49-F238E27FC236}">
                <a16:creationId xmlns:a16="http://schemas.microsoft.com/office/drawing/2014/main" id="{D3B3319A-08BC-EB20-D83B-568C39669078}"/>
              </a:ext>
            </a:extLst>
          </p:cNvPr>
          <p:cNvSpPr txBox="1">
            <a:spLocks/>
          </p:cNvSpPr>
          <p:nvPr/>
        </p:nvSpPr>
        <p:spPr>
          <a:xfrm>
            <a:off x="8286750" y="2682533"/>
            <a:ext cx="9104435" cy="4951755"/>
          </a:xfrm>
          <a:prstGeom prst="rect">
            <a:avLst/>
          </a:prstGeom>
          <a:solidFill>
            <a:schemeClr val="bg1">
              <a:alpha val="50000"/>
            </a:schemeClr>
          </a:solidFill>
        </p:spPr>
        <p:txBody>
          <a:bodyPr lIns="91440" tIns="45720" rIns="91440" bIns="45720" anchor="t"/>
          <a:lstStyle>
            <a:lvl1pPr algn="l" rtl="0" eaLnBrk="1" fontAlgn="base" hangingPunct="1">
              <a:spcBef>
                <a:spcPct val="20000"/>
              </a:spcBef>
              <a:spcAft>
                <a:spcPct val="0"/>
              </a:spcAft>
              <a:defRPr>
                <a:solidFill>
                  <a:schemeClr val="tx1"/>
                </a:solidFill>
                <a:latin typeface="+mn-lt"/>
                <a:ea typeface="+mn-ea"/>
                <a:cs typeface="+mn-cs"/>
              </a:defRPr>
            </a:lvl1pPr>
            <a:lvl2pPr marL="457200" algn="l" rtl="0" eaLnBrk="1" fontAlgn="base" hangingPunct="1">
              <a:spcBef>
                <a:spcPct val="20000"/>
              </a:spcBef>
              <a:spcAft>
                <a:spcPct val="0"/>
              </a:spcAft>
              <a:defRPr>
                <a:solidFill>
                  <a:schemeClr val="tx1"/>
                </a:solidFill>
                <a:latin typeface="+mn-lt"/>
                <a:ea typeface="+mn-ea"/>
                <a:cs typeface="+mn-cs"/>
              </a:defRPr>
            </a:lvl2pPr>
            <a:lvl3pPr marL="914400" algn="l" rtl="0" eaLnBrk="1" fontAlgn="base" hangingPunct="1">
              <a:spcBef>
                <a:spcPct val="20000"/>
              </a:spcBef>
              <a:spcAft>
                <a:spcPct val="0"/>
              </a:spcAft>
              <a:defRPr>
                <a:solidFill>
                  <a:schemeClr val="tx1"/>
                </a:solidFill>
                <a:latin typeface="+mn-lt"/>
                <a:ea typeface="+mn-ea"/>
                <a:cs typeface="+mn-cs"/>
              </a:defRPr>
            </a:lvl3pPr>
            <a:lvl4pPr marL="1371600" algn="l" rtl="0" eaLnBrk="1" fontAlgn="base" hangingPunct="1">
              <a:spcBef>
                <a:spcPct val="20000"/>
              </a:spcBef>
              <a:spcAft>
                <a:spcPct val="0"/>
              </a:spcAft>
              <a:defRPr>
                <a:solidFill>
                  <a:schemeClr val="tx1"/>
                </a:solidFill>
                <a:latin typeface="+mn-lt"/>
                <a:ea typeface="+mn-ea"/>
                <a:cs typeface="+mn-cs"/>
              </a:defRPr>
            </a:lvl4pPr>
            <a:lvl5pPr marL="1828800" algn="l" rtl="0" eaLnBrk="1" fontAlgn="base" hangingPunct="1">
              <a:spcBef>
                <a:spcPct val="20000"/>
              </a:spcBef>
              <a:spcAft>
                <a:spcPct val="0"/>
              </a:spcAft>
              <a:defRPr>
                <a:solidFill>
                  <a:schemeClr val="tx1"/>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457200" indent="-457200">
              <a:buFont typeface="Arial"/>
              <a:buChar char="•"/>
            </a:pPr>
            <a:r>
              <a:rPr lang="en-US" sz="3600" kern="0" dirty="0">
                <a:ea typeface="Calibri"/>
                <a:cs typeface="Calibri"/>
              </a:rPr>
              <a:t>No official "form" to submit the request for a formal Section 408 review</a:t>
            </a:r>
            <a:endParaRPr lang="en-US" sz="3600" dirty="0">
              <a:ea typeface="Calibri"/>
              <a:cs typeface="Calibri"/>
            </a:endParaRPr>
          </a:p>
          <a:p>
            <a:pPr marL="457200" indent="-457200">
              <a:buFont typeface="Arial"/>
              <a:buChar char="•"/>
            </a:pPr>
            <a:r>
              <a:rPr lang="en-US" sz="3600" kern="0" dirty="0">
                <a:ea typeface="Calibri"/>
                <a:cs typeface="Calibri"/>
              </a:rPr>
              <a:t>Basic information about the project (location, map, the Section of the Federally authorized civil works project that would be impacted)</a:t>
            </a:r>
          </a:p>
          <a:p>
            <a:pPr marL="457200" indent="-457200">
              <a:buFont typeface="Arial"/>
              <a:buChar char="•"/>
            </a:pPr>
            <a:r>
              <a:rPr lang="en-US" sz="3600" kern="0" dirty="0">
                <a:ea typeface="Calibri"/>
                <a:cs typeface="Calibri"/>
              </a:rPr>
              <a:t>A Statement of No Objection (SONO) from the local Non-Federal Sponsor is required</a:t>
            </a:r>
          </a:p>
          <a:p>
            <a:pPr marL="457200" indent="-457200">
              <a:buFont typeface="Arial"/>
              <a:buChar char="•"/>
            </a:pPr>
            <a:r>
              <a:rPr lang="en-US" sz="3600" kern="0" dirty="0">
                <a:ea typeface="Calibri"/>
                <a:cs typeface="Calibri"/>
              </a:rPr>
              <a:t>Johnson County officials submitted the SONO on September 4, 2025</a:t>
            </a:r>
          </a:p>
          <a:p>
            <a:endParaRPr lang="en-US" sz="2800" kern="0" dirty="0">
              <a:ea typeface="Calibri"/>
              <a:cs typeface="Calibri"/>
            </a:endParaRPr>
          </a:p>
          <a:p>
            <a:pPr marL="457200" indent="-457200">
              <a:buFont typeface="Arial"/>
              <a:buChar char="•"/>
            </a:pPr>
            <a:endParaRPr lang="en-US" sz="2800" kern="0" dirty="0">
              <a:ea typeface="Calibri"/>
              <a:cs typeface="Calibri"/>
            </a:endParaRPr>
          </a:p>
          <a:p>
            <a:pPr marL="457200" indent="-457200">
              <a:buFont typeface="Arial"/>
              <a:buChar char="•"/>
            </a:pPr>
            <a:endParaRPr lang="en-US" sz="2800" kern="0" dirty="0">
              <a:ea typeface="Calibri"/>
              <a:cs typeface="Calibri"/>
            </a:endParaRPr>
          </a:p>
        </p:txBody>
      </p:sp>
      <p:sp>
        <p:nvSpPr>
          <p:cNvPr id="8" name="Content Placeholder 3">
            <a:extLst>
              <a:ext uri="{FF2B5EF4-FFF2-40B4-BE49-F238E27FC236}">
                <a16:creationId xmlns:a16="http://schemas.microsoft.com/office/drawing/2014/main" id="{74B9B77A-349F-7D84-93A7-628FCC0C064F}"/>
              </a:ext>
            </a:extLst>
          </p:cNvPr>
          <p:cNvSpPr txBox="1">
            <a:spLocks/>
          </p:cNvSpPr>
          <p:nvPr/>
        </p:nvSpPr>
        <p:spPr>
          <a:xfrm>
            <a:off x="1997613" y="8960239"/>
            <a:ext cx="7336887" cy="765894"/>
          </a:xfrm>
          <a:prstGeom prst="rect">
            <a:avLst/>
          </a:prstGeom>
        </p:spPr>
        <p:txBody>
          <a:bodyPr lIns="91440" tIns="45720" rIns="91440" bIns="45720" anchor="t"/>
          <a:lstStyle>
            <a:lvl1pPr algn="l" rtl="0" eaLnBrk="1" fontAlgn="base" hangingPunct="1">
              <a:spcBef>
                <a:spcPct val="20000"/>
              </a:spcBef>
              <a:spcAft>
                <a:spcPct val="0"/>
              </a:spcAft>
              <a:defRPr>
                <a:solidFill>
                  <a:schemeClr val="tx1"/>
                </a:solidFill>
                <a:latin typeface="+mn-lt"/>
                <a:ea typeface="+mn-ea"/>
                <a:cs typeface="+mn-cs"/>
              </a:defRPr>
            </a:lvl1pPr>
            <a:lvl2pPr marL="457200" algn="l" rtl="0" eaLnBrk="1" fontAlgn="base" hangingPunct="1">
              <a:spcBef>
                <a:spcPct val="20000"/>
              </a:spcBef>
              <a:spcAft>
                <a:spcPct val="0"/>
              </a:spcAft>
              <a:defRPr>
                <a:solidFill>
                  <a:schemeClr val="tx1"/>
                </a:solidFill>
                <a:latin typeface="+mn-lt"/>
                <a:ea typeface="+mn-ea"/>
                <a:cs typeface="+mn-cs"/>
              </a:defRPr>
            </a:lvl2pPr>
            <a:lvl3pPr marL="914400" algn="l" rtl="0" eaLnBrk="1" fontAlgn="base" hangingPunct="1">
              <a:spcBef>
                <a:spcPct val="20000"/>
              </a:spcBef>
              <a:spcAft>
                <a:spcPct val="0"/>
              </a:spcAft>
              <a:defRPr>
                <a:solidFill>
                  <a:schemeClr val="tx1"/>
                </a:solidFill>
                <a:latin typeface="+mn-lt"/>
                <a:ea typeface="+mn-ea"/>
                <a:cs typeface="+mn-cs"/>
              </a:defRPr>
            </a:lvl3pPr>
            <a:lvl4pPr marL="1371600" algn="l" rtl="0" eaLnBrk="1" fontAlgn="base" hangingPunct="1">
              <a:spcBef>
                <a:spcPct val="20000"/>
              </a:spcBef>
              <a:spcAft>
                <a:spcPct val="0"/>
              </a:spcAft>
              <a:defRPr>
                <a:solidFill>
                  <a:schemeClr val="tx1"/>
                </a:solidFill>
                <a:latin typeface="+mn-lt"/>
                <a:ea typeface="+mn-ea"/>
                <a:cs typeface="+mn-cs"/>
              </a:defRPr>
            </a:lvl4pPr>
            <a:lvl5pPr marL="1828800" algn="l" rtl="0" eaLnBrk="1" fontAlgn="base" hangingPunct="1">
              <a:spcBef>
                <a:spcPct val="20000"/>
              </a:spcBef>
              <a:spcAft>
                <a:spcPct val="0"/>
              </a:spcAft>
              <a:defRPr>
                <a:solidFill>
                  <a:schemeClr val="tx1"/>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r>
              <a:rPr lang="en-US" sz="2800" i="1" kern="0" dirty="0">
                <a:solidFill>
                  <a:schemeClr val="bg1">
                    <a:lumMod val="50000"/>
                  </a:schemeClr>
                </a:solidFill>
                <a:ea typeface="+mn-lt"/>
                <a:cs typeface="+mn-lt"/>
              </a:rPr>
              <a:t>"The way to get started is to quit talking and begin doing." — Walt Disney</a:t>
            </a:r>
          </a:p>
          <a:p>
            <a:endParaRPr lang="en-US" sz="2800" b="1" kern="0" dirty="0">
              <a:ea typeface="Calibri"/>
              <a:cs typeface="Calibri"/>
            </a:endParaRPr>
          </a:p>
          <a:p>
            <a:pPr marL="457200" indent="-457200">
              <a:buFont typeface="Arial"/>
              <a:buChar char="•"/>
            </a:pPr>
            <a:endParaRPr lang="en-US" sz="2800" b="1" kern="0" dirty="0">
              <a:ea typeface="Calibri"/>
              <a:cs typeface="Calibri"/>
            </a:endParaRPr>
          </a:p>
          <a:p>
            <a:pPr marL="457200" indent="-457200">
              <a:buFont typeface="Arial"/>
              <a:buChar char="•"/>
            </a:pPr>
            <a:endParaRPr lang="en-US" sz="2800" b="1" kern="0" dirty="0">
              <a:ea typeface="Calibri"/>
              <a:cs typeface="Calibri"/>
            </a:endParaRPr>
          </a:p>
          <a:p>
            <a:pPr marL="457200" indent="-457200">
              <a:buFont typeface="Arial"/>
              <a:buChar char="•"/>
            </a:pPr>
            <a:endParaRPr lang="en-US" sz="2800" b="1" kern="0" dirty="0">
              <a:ea typeface="Calibri"/>
              <a:cs typeface="Calibri"/>
            </a:endParaRPr>
          </a:p>
        </p:txBody>
      </p:sp>
    </p:spTree>
    <p:extLst>
      <p:ext uri="{BB962C8B-B14F-4D97-AF65-F5344CB8AC3E}">
        <p14:creationId xmlns:p14="http://schemas.microsoft.com/office/powerpoint/2010/main" val="19990967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2DB85B-C117-B857-C553-3287CD9601A8}"/>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61B8B448-7250-84B3-6227-424DC8C069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CE9481D6-E38F-4384-C14D-553BA9E66A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B35BDA90-7CBD-2DDA-7D80-C22D94C7476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E6E915A4-0E87-4262-8ACA-CD038683A15A}"/>
              </a:ext>
            </a:extLst>
          </p:cNvPr>
          <p:cNvSpPr>
            <a:spLocks noGrp="1"/>
          </p:cNvSpPr>
          <p:nvPr>
            <p:ph type="title"/>
          </p:nvPr>
        </p:nvSpPr>
        <p:spPr>
          <a:xfrm>
            <a:off x="1143000" y="1251439"/>
            <a:ext cx="16459200" cy="1115690"/>
          </a:xfrm>
        </p:spPr>
        <p:txBody>
          <a:bodyPr wrap="square" lIns="0" tIns="0" rIns="0" bIns="0" anchor="t">
            <a:spAutoFit/>
          </a:bodyPr>
          <a:lstStyle/>
          <a:p>
            <a:pPr algn="r"/>
            <a:r>
              <a:rPr lang="en-US" dirty="0"/>
              <a:t>Step 5: What's this </a:t>
            </a:r>
            <a:r>
              <a:rPr lang="en-US" dirty="0" err="1"/>
              <a:t>gonna</a:t>
            </a:r>
            <a:r>
              <a:rPr lang="en-US" dirty="0"/>
              <a:t> cost?</a:t>
            </a:r>
          </a:p>
        </p:txBody>
      </p:sp>
      <p:pic>
        <p:nvPicPr>
          <p:cNvPr id="5" name="Picture 4">
            <a:extLst>
              <a:ext uri="{FF2B5EF4-FFF2-40B4-BE49-F238E27FC236}">
                <a16:creationId xmlns:a16="http://schemas.microsoft.com/office/drawing/2014/main" id="{9A71CBF4-3979-61E0-3A5B-0E4BD9200214}"/>
              </a:ext>
            </a:extLst>
          </p:cNvPr>
          <p:cNvPicPr>
            <a:picLocks noChangeAspect="1"/>
          </p:cNvPicPr>
          <p:nvPr/>
        </p:nvPicPr>
        <p:blipFill>
          <a:blip r:embed="rId5"/>
          <a:stretch>
            <a:fillRect/>
          </a:stretch>
        </p:blipFill>
        <p:spPr>
          <a:xfrm>
            <a:off x="266067" y="2692846"/>
            <a:ext cx="10654246" cy="5288947"/>
          </a:xfrm>
          <a:prstGeom prst="rect">
            <a:avLst/>
          </a:prstGeom>
          <a:ln>
            <a:solidFill>
              <a:srgbClr val="7030A0"/>
            </a:solidFill>
          </a:ln>
          <a:effectLst>
            <a:outerShdw blurRad="50800" dist="482600" dir="2700000">
              <a:srgbClr val="000000">
                <a:alpha val="40000"/>
              </a:srgbClr>
            </a:outerShdw>
          </a:effectLst>
        </p:spPr>
      </p:pic>
      <p:sp>
        <p:nvSpPr>
          <p:cNvPr id="6" name="Content Placeholder 3">
            <a:extLst>
              <a:ext uri="{FF2B5EF4-FFF2-40B4-BE49-F238E27FC236}">
                <a16:creationId xmlns:a16="http://schemas.microsoft.com/office/drawing/2014/main" id="{2D5AF1BE-3582-34B9-F475-7672E56A5188}"/>
              </a:ext>
            </a:extLst>
          </p:cNvPr>
          <p:cNvSpPr txBox="1">
            <a:spLocks/>
          </p:cNvSpPr>
          <p:nvPr/>
        </p:nvSpPr>
        <p:spPr>
          <a:xfrm>
            <a:off x="11299874" y="2682533"/>
            <a:ext cx="6091311" cy="4951755"/>
          </a:xfrm>
          <a:prstGeom prst="rect">
            <a:avLst/>
          </a:prstGeom>
          <a:solidFill>
            <a:schemeClr val="bg1">
              <a:alpha val="50000"/>
            </a:schemeClr>
          </a:solidFill>
        </p:spPr>
        <p:txBody>
          <a:bodyPr lIns="91440" tIns="45720" rIns="91440" bIns="45720" anchor="t"/>
          <a:lstStyle>
            <a:lvl1pPr algn="l" rtl="0" eaLnBrk="1" fontAlgn="base" hangingPunct="1">
              <a:spcBef>
                <a:spcPct val="20000"/>
              </a:spcBef>
              <a:spcAft>
                <a:spcPct val="0"/>
              </a:spcAft>
              <a:defRPr>
                <a:solidFill>
                  <a:schemeClr val="tx1"/>
                </a:solidFill>
                <a:latin typeface="+mn-lt"/>
                <a:ea typeface="+mn-ea"/>
                <a:cs typeface="+mn-cs"/>
              </a:defRPr>
            </a:lvl1pPr>
            <a:lvl2pPr marL="457200" algn="l" rtl="0" eaLnBrk="1" fontAlgn="base" hangingPunct="1">
              <a:spcBef>
                <a:spcPct val="20000"/>
              </a:spcBef>
              <a:spcAft>
                <a:spcPct val="0"/>
              </a:spcAft>
              <a:defRPr>
                <a:solidFill>
                  <a:schemeClr val="tx1"/>
                </a:solidFill>
                <a:latin typeface="+mn-lt"/>
                <a:ea typeface="+mn-ea"/>
                <a:cs typeface="+mn-cs"/>
              </a:defRPr>
            </a:lvl2pPr>
            <a:lvl3pPr marL="914400" algn="l" rtl="0" eaLnBrk="1" fontAlgn="base" hangingPunct="1">
              <a:spcBef>
                <a:spcPct val="20000"/>
              </a:spcBef>
              <a:spcAft>
                <a:spcPct val="0"/>
              </a:spcAft>
              <a:defRPr>
                <a:solidFill>
                  <a:schemeClr val="tx1"/>
                </a:solidFill>
                <a:latin typeface="+mn-lt"/>
                <a:ea typeface="+mn-ea"/>
                <a:cs typeface="+mn-cs"/>
              </a:defRPr>
            </a:lvl3pPr>
            <a:lvl4pPr marL="1371600" algn="l" rtl="0" eaLnBrk="1" fontAlgn="base" hangingPunct="1">
              <a:spcBef>
                <a:spcPct val="20000"/>
              </a:spcBef>
              <a:spcAft>
                <a:spcPct val="0"/>
              </a:spcAft>
              <a:defRPr>
                <a:solidFill>
                  <a:schemeClr val="tx1"/>
                </a:solidFill>
                <a:latin typeface="+mn-lt"/>
                <a:ea typeface="+mn-ea"/>
                <a:cs typeface="+mn-cs"/>
              </a:defRPr>
            </a:lvl4pPr>
            <a:lvl5pPr marL="1828800" algn="l" rtl="0" eaLnBrk="1" fontAlgn="base" hangingPunct="1">
              <a:spcBef>
                <a:spcPct val="20000"/>
              </a:spcBef>
              <a:spcAft>
                <a:spcPct val="0"/>
              </a:spcAft>
              <a:defRPr>
                <a:solidFill>
                  <a:schemeClr val="tx1"/>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457200" indent="-457200">
              <a:buFont typeface="Arial"/>
              <a:buChar char="•"/>
            </a:pPr>
            <a:r>
              <a:rPr lang="en-US" sz="3200" kern="0" dirty="0">
                <a:ea typeface="Calibri"/>
                <a:cs typeface="Calibri"/>
              </a:rPr>
              <a:t>September 2, 2025: USACE provided initial estimate of review costs</a:t>
            </a:r>
          </a:p>
          <a:p>
            <a:pPr marL="457200" indent="-457200">
              <a:buFont typeface="Arial"/>
              <a:buChar char="•"/>
            </a:pPr>
            <a:r>
              <a:rPr lang="en-US" sz="3200" kern="0" dirty="0">
                <a:ea typeface="Calibri"/>
                <a:cs typeface="Calibri"/>
              </a:rPr>
              <a:t>This is broken into two parts:</a:t>
            </a:r>
          </a:p>
          <a:p>
            <a:pPr marL="914400" lvl="1" indent="-457200">
              <a:buFont typeface="Wingdings"/>
              <a:buChar char="q"/>
            </a:pPr>
            <a:r>
              <a:rPr lang="en-US" sz="3200" kern="0" dirty="0">
                <a:ea typeface="Calibri"/>
                <a:cs typeface="Calibri"/>
              </a:rPr>
              <a:t>Permission (obtaining the 408 permit)</a:t>
            </a:r>
          </a:p>
          <a:p>
            <a:pPr marL="914400" lvl="1" indent="-457200">
              <a:buFont typeface="Wingdings"/>
              <a:buChar char="q"/>
            </a:pPr>
            <a:r>
              <a:rPr lang="en-US" sz="3200" kern="0" dirty="0">
                <a:ea typeface="Calibri"/>
                <a:cs typeface="Calibri"/>
              </a:rPr>
              <a:t>Post-permission (construction oversight)</a:t>
            </a:r>
          </a:p>
          <a:p>
            <a:pPr indent="-457200">
              <a:buFont typeface="Arial"/>
              <a:buChar char="•"/>
            </a:pPr>
            <a:r>
              <a:rPr lang="en-US" sz="3200" kern="0" dirty="0">
                <a:ea typeface="Calibri"/>
                <a:cs typeface="Calibri"/>
              </a:rPr>
              <a:t>Funding agreement is voluntary</a:t>
            </a:r>
          </a:p>
          <a:p>
            <a:pPr indent="-457200">
              <a:buFont typeface="Arial"/>
              <a:buChar char="•"/>
            </a:pPr>
            <a:endParaRPr lang="en-US" sz="2800" b="1" kern="0" dirty="0">
              <a:ea typeface="Calibri"/>
              <a:cs typeface="Calibri"/>
            </a:endParaRPr>
          </a:p>
          <a:p>
            <a:pPr marL="457200" indent="-457200">
              <a:buFont typeface="Arial"/>
              <a:buChar char="•"/>
            </a:pPr>
            <a:endParaRPr lang="en-US" sz="2800" b="1" kern="0" dirty="0">
              <a:ea typeface="Calibri"/>
              <a:cs typeface="Calibri"/>
            </a:endParaRPr>
          </a:p>
          <a:p>
            <a:pPr marL="457200" indent="-457200">
              <a:buFont typeface="Arial"/>
              <a:buChar char="•"/>
            </a:pPr>
            <a:endParaRPr lang="en-US" sz="2800" b="1" kern="0" dirty="0">
              <a:ea typeface="Calibri"/>
              <a:cs typeface="Calibri"/>
            </a:endParaRPr>
          </a:p>
        </p:txBody>
      </p:sp>
      <p:sp>
        <p:nvSpPr>
          <p:cNvPr id="8" name="Content Placeholder 3">
            <a:extLst>
              <a:ext uri="{FF2B5EF4-FFF2-40B4-BE49-F238E27FC236}">
                <a16:creationId xmlns:a16="http://schemas.microsoft.com/office/drawing/2014/main" id="{6EFF617F-3FC7-0AC2-E8D9-93BBC1482F09}"/>
              </a:ext>
            </a:extLst>
          </p:cNvPr>
          <p:cNvSpPr txBox="1">
            <a:spLocks/>
          </p:cNvSpPr>
          <p:nvPr/>
        </p:nvSpPr>
        <p:spPr>
          <a:xfrm>
            <a:off x="1997613" y="8960239"/>
            <a:ext cx="12791048" cy="765894"/>
          </a:xfrm>
          <a:prstGeom prst="rect">
            <a:avLst/>
          </a:prstGeom>
        </p:spPr>
        <p:txBody>
          <a:bodyPr lIns="91440" tIns="45720" rIns="91440" bIns="45720" anchor="t"/>
          <a:lstStyle>
            <a:lvl1pPr algn="l" rtl="0" eaLnBrk="1" fontAlgn="base" hangingPunct="1">
              <a:spcBef>
                <a:spcPct val="20000"/>
              </a:spcBef>
              <a:spcAft>
                <a:spcPct val="0"/>
              </a:spcAft>
              <a:defRPr>
                <a:solidFill>
                  <a:schemeClr val="tx1"/>
                </a:solidFill>
                <a:latin typeface="+mn-lt"/>
                <a:ea typeface="+mn-ea"/>
                <a:cs typeface="+mn-cs"/>
              </a:defRPr>
            </a:lvl1pPr>
            <a:lvl2pPr marL="457200" algn="l" rtl="0" eaLnBrk="1" fontAlgn="base" hangingPunct="1">
              <a:spcBef>
                <a:spcPct val="20000"/>
              </a:spcBef>
              <a:spcAft>
                <a:spcPct val="0"/>
              </a:spcAft>
              <a:defRPr>
                <a:solidFill>
                  <a:schemeClr val="tx1"/>
                </a:solidFill>
                <a:latin typeface="+mn-lt"/>
                <a:ea typeface="+mn-ea"/>
                <a:cs typeface="+mn-cs"/>
              </a:defRPr>
            </a:lvl2pPr>
            <a:lvl3pPr marL="914400" algn="l" rtl="0" eaLnBrk="1" fontAlgn="base" hangingPunct="1">
              <a:spcBef>
                <a:spcPct val="20000"/>
              </a:spcBef>
              <a:spcAft>
                <a:spcPct val="0"/>
              </a:spcAft>
              <a:defRPr>
                <a:solidFill>
                  <a:schemeClr val="tx1"/>
                </a:solidFill>
                <a:latin typeface="+mn-lt"/>
                <a:ea typeface="+mn-ea"/>
                <a:cs typeface="+mn-cs"/>
              </a:defRPr>
            </a:lvl3pPr>
            <a:lvl4pPr marL="1371600" algn="l" rtl="0" eaLnBrk="1" fontAlgn="base" hangingPunct="1">
              <a:spcBef>
                <a:spcPct val="20000"/>
              </a:spcBef>
              <a:spcAft>
                <a:spcPct val="0"/>
              </a:spcAft>
              <a:defRPr>
                <a:solidFill>
                  <a:schemeClr val="tx1"/>
                </a:solidFill>
                <a:latin typeface="+mn-lt"/>
                <a:ea typeface="+mn-ea"/>
                <a:cs typeface="+mn-cs"/>
              </a:defRPr>
            </a:lvl4pPr>
            <a:lvl5pPr marL="1828800" algn="l" rtl="0" eaLnBrk="1" fontAlgn="base" hangingPunct="1">
              <a:spcBef>
                <a:spcPct val="20000"/>
              </a:spcBef>
              <a:spcAft>
                <a:spcPct val="0"/>
              </a:spcAft>
              <a:defRPr>
                <a:solidFill>
                  <a:schemeClr val="tx1"/>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r>
              <a:rPr lang="en-US" sz="2800" i="1" kern="0" dirty="0">
                <a:solidFill>
                  <a:schemeClr val="bg1">
                    <a:lumMod val="50000"/>
                  </a:schemeClr>
                </a:solidFill>
                <a:latin typeface="Calibri"/>
                <a:ea typeface="Calibri"/>
                <a:cs typeface="Calibri"/>
              </a:rPr>
              <a:t>"</a:t>
            </a:r>
            <a:r>
              <a:rPr lang="en-US" sz="2800" i="1" kern="0" dirty="0">
                <a:solidFill>
                  <a:srgbClr val="C00000"/>
                </a:solidFill>
                <a:latin typeface="Calibri"/>
                <a:ea typeface="Calibri"/>
                <a:cs typeface="Calibri"/>
              </a:rPr>
              <a:t>For which of you, desiring to build a tower, does not first sit down and count the cost, whether he has enough to complete it?" </a:t>
            </a:r>
            <a:r>
              <a:rPr lang="en-US" sz="2800" i="1" kern="0" dirty="0">
                <a:solidFill>
                  <a:schemeClr val="bg1">
                    <a:lumMod val="50000"/>
                  </a:schemeClr>
                </a:solidFill>
                <a:latin typeface="Calibri"/>
                <a:ea typeface="Calibri"/>
                <a:cs typeface="Calibri"/>
              </a:rPr>
              <a:t>-  Jesus</a:t>
            </a:r>
            <a:endParaRPr lang="en-US" sz="2800" i="1" dirty="0">
              <a:solidFill>
                <a:schemeClr val="bg1">
                  <a:lumMod val="50000"/>
                </a:schemeClr>
              </a:solidFill>
              <a:latin typeface="Calibri"/>
              <a:ea typeface="Calibri"/>
              <a:cs typeface="Calibri"/>
            </a:endParaRPr>
          </a:p>
          <a:p>
            <a:endParaRPr lang="en-US" sz="2800" b="1" kern="0" dirty="0">
              <a:ea typeface="Calibri"/>
              <a:cs typeface="Calibri"/>
            </a:endParaRPr>
          </a:p>
          <a:p>
            <a:pPr marL="457200" indent="-457200">
              <a:buFont typeface="Arial"/>
              <a:buChar char="•"/>
            </a:pPr>
            <a:endParaRPr lang="en-US" sz="2800" b="1" kern="0" dirty="0">
              <a:ea typeface="Calibri"/>
              <a:cs typeface="Calibri"/>
            </a:endParaRPr>
          </a:p>
          <a:p>
            <a:pPr marL="457200" indent="-457200">
              <a:buFont typeface="Arial"/>
              <a:buChar char="•"/>
            </a:pPr>
            <a:endParaRPr lang="en-US" sz="2800" b="1" kern="0" dirty="0">
              <a:ea typeface="Calibri"/>
              <a:cs typeface="Calibri"/>
            </a:endParaRPr>
          </a:p>
          <a:p>
            <a:pPr marL="457200" indent="-457200">
              <a:buFont typeface="Arial"/>
              <a:buChar char="•"/>
            </a:pPr>
            <a:endParaRPr lang="en-US" sz="2800" b="1" kern="0" dirty="0">
              <a:ea typeface="Calibri"/>
              <a:cs typeface="Calibri"/>
            </a:endParaRPr>
          </a:p>
        </p:txBody>
      </p:sp>
    </p:spTree>
    <p:extLst>
      <p:ext uri="{BB962C8B-B14F-4D97-AF65-F5344CB8AC3E}">
        <p14:creationId xmlns:p14="http://schemas.microsoft.com/office/powerpoint/2010/main" val="12038401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0932D9-1D2F-B3CB-9A5A-955FDCF6C0B7}"/>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50F81429-808C-69E9-E198-C8B0D586E8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FDF86CA9-A24C-A1BF-18DE-FBE72B269F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55B06FB1-9678-1C75-67D9-3E239083CA0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4CB04B79-963A-B43C-A51C-E594081CFD40}"/>
              </a:ext>
            </a:extLst>
          </p:cNvPr>
          <p:cNvSpPr>
            <a:spLocks noGrp="1"/>
          </p:cNvSpPr>
          <p:nvPr>
            <p:ph type="title"/>
          </p:nvPr>
        </p:nvSpPr>
        <p:spPr>
          <a:xfrm>
            <a:off x="1143000" y="1251439"/>
            <a:ext cx="16459200" cy="1115690"/>
          </a:xfrm>
        </p:spPr>
        <p:txBody>
          <a:bodyPr wrap="square" lIns="0" tIns="0" rIns="0" bIns="0" anchor="t">
            <a:spAutoFit/>
          </a:bodyPr>
          <a:lstStyle/>
          <a:p>
            <a:pPr algn="r"/>
            <a:r>
              <a:rPr lang="en-US"/>
              <a:t>Step 6: An MOA with the USA</a:t>
            </a:r>
          </a:p>
        </p:txBody>
      </p:sp>
      <p:pic>
        <p:nvPicPr>
          <p:cNvPr id="5" name="Picture 4">
            <a:extLst>
              <a:ext uri="{FF2B5EF4-FFF2-40B4-BE49-F238E27FC236}">
                <a16:creationId xmlns:a16="http://schemas.microsoft.com/office/drawing/2014/main" id="{CDEFD59B-8E04-330F-0A91-C409F2F48861}"/>
              </a:ext>
            </a:extLst>
          </p:cNvPr>
          <p:cNvPicPr>
            <a:picLocks noChangeAspect="1"/>
          </p:cNvPicPr>
          <p:nvPr/>
        </p:nvPicPr>
        <p:blipFill>
          <a:blip r:embed="rId5"/>
          <a:stretch>
            <a:fillRect/>
          </a:stretch>
        </p:blipFill>
        <p:spPr>
          <a:xfrm>
            <a:off x="896815" y="2543914"/>
            <a:ext cx="7221244" cy="606827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Content Placeholder 3">
            <a:extLst>
              <a:ext uri="{FF2B5EF4-FFF2-40B4-BE49-F238E27FC236}">
                <a16:creationId xmlns:a16="http://schemas.microsoft.com/office/drawing/2014/main" id="{2EF3894A-BA25-3010-F0FD-D64B38BFAE52}"/>
              </a:ext>
            </a:extLst>
          </p:cNvPr>
          <p:cNvSpPr txBox="1">
            <a:spLocks/>
          </p:cNvSpPr>
          <p:nvPr/>
        </p:nvSpPr>
        <p:spPr>
          <a:xfrm>
            <a:off x="9658350" y="2682533"/>
            <a:ext cx="7732835" cy="4727917"/>
          </a:xfrm>
          <a:prstGeom prst="rect">
            <a:avLst/>
          </a:prstGeom>
          <a:solidFill>
            <a:schemeClr val="bg1">
              <a:alpha val="50000"/>
            </a:schemeClr>
          </a:solidFill>
        </p:spPr>
        <p:txBody>
          <a:bodyPr lIns="91440" tIns="45720" rIns="91440" bIns="45720" anchor="t"/>
          <a:lstStyle>
            <a:lvl1pPr algn="l" rtl="0" eaLnBrk="1" fontAlgn="base" hangingPunct="1">
              <a:spcBef>
                <a:spcPct val="20000"/>
              </a:spcBef>
              <a:spcAft>
                <a:spcPct val="0"/>
              </a:spcAft>
              <a:defRPr>
                <a:solidFill>
                  <a:schemeClr val="tx1"/>
                </a:solidFill>
                <a:latin typeface="+mn-lt"/>
                <a:ea typeface="+mn-ea"/>
                <a:cs typeface="+mn-cs"/>
              </a:defRPr>
            </a:lvl1pPr>
            <a:lvl2pPr marL="457200" algn="l" rtl="0" eaLnBrk="1" fontAlgn="base" hangingPunct="1">
              <a:spcBef>
                <a:spcPct val="20000"/>
              </a:spcBef>
              <a:spcAft>
                <a:spcPct val="0"/>
              </a:spcAft>
              <a:defRPr>
                <a:solidFill>
                  <a:schemeClr val="tx1"/>
                </a:solidFill>
                <a:latin typeface="+mn-lt"/>
                <a:ea typeface="+mn-ea"/>
                <a:cs typeface="+mn-cs"/>
              </a:defRPr>
            </a:lvl2pPr>
            <a:lvl3pPr marL="914400" algn="l" rtl="0" eaLnBrk="1" fontAlgn="base" hangingPunct="1">
              <a:spcBef>
                <a:spcPct val="20000"/>
              </a:spcBef>
              <a:spcAft>
                <a:spcPct val="0"/>
              </a:spcAft>
              <a:defRPr>
                <a:solidFill>
                  <a:schemeClr val="tx1"/>
                </a:solidFill>
                <a:latin typeface="+mn-lt"/>
                <a:ea typeface="+mn-ea"/>
                <a:cs typeface="+mn-cs"/>
              </a:defRPr>
            </a:lvl3pPr>
            <a:lvl4pPr marL="1371600" algn="l" rtl="0" eaLnBrk="1" fontAlgn="base" hangingPunct="1">
              <a:spcBef>
                <a:spcPct val="20000"/>
              </a:spcBef>
              <a:spcAft>
                <a:spcPct val="0"/>
              </a:spcAft>
              <a:defRPr>
                <a:solidFill>
                  <a:schemeClr val="tx1"/>
                </a:solidFill>
                <a:latin typeface="+mn-lt"/>
                <a:ea typeface="+mn-ea"/>
                <a:cs typeface="+mn-cs"/>
              </a:defRPr>
            </a:lvl4pPr>
            <a:lvl5pPr marL="1828800" algn="l" rtl="0" eaLnBrk="1" fontAlgn="base" hangingPunct="1">
              <a:spcBef>
                <a:spcPct val="20000"/>
              </a:spcBef>
              <a:spcAft>
                <a:spcPct val="0"/>
              </a:spcAft>
              <a:defRPr>
                <a:solidFill>
                  <a:schemeClr val="tx1"/>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457200" indent="-457200">
              <a:buFont typeface="Arial"/>
              <a:buChar char="•"/>
            </a:pPr>
            <a:r>
              <a:rPr lang="en-US" sz="3600" kern="0" dirty="0">
                <a:ea typeface="Calibri"/>
                <a:cs typeface="Calibri"/>
              </a:rPr>
              <a:t>USACE developed a draft MOA for KYTC to review</a:t>
            </a:r>
            <a:endParaRPr lang="en-US" sz="3600" dirty="0"/>
          </a:p>
          <a:p>
            <a:pPr marL="457200" indent="-457200">
              <a:buFont typeface="Arial"/>
              <a:buChar char="•"/>
            </a:pPr>
            <a:r>
              <a:rPr lang="en-US" sz="3600" kern="0" dirty="0">
                <a:ea typeface="Calibri"/>
                <a:cs typeface="Calibri"/>
              </a:rPr>
              <a:t>KYTC would agree to contribute funds voluntarily</a:t>
            </a:r>
            <a:endParaRPr lang="en-US" sz="3600" dirty="0"/>
          </a:p>
          <a:p>
            <a:pPr marL="457200" indent="-457200">
              <a:buFont typeface="Arial"/>
              <a:buChar char="•"/>
            </a:pPr>
            <a:r>
              <a:rPr lang="en-US" sz="3600" kern="0" dirty="0">
                <a:ea typeface="Calibri"/>
                <a:cs typeface="Calibri"/>
              </a:rPr>
              <a:t>Required the approval of KYTC leadership</a:t>
            </a:r>
            <a:endParaRPr lang="en-US" sz="3600" dirty="0">
              <a:ea typeface="Calibri"/>
              <a:cs typeface="Calibri"/>
            </a:endParaRPr>
          </a:p>
          <a:p>
            <a:pPr marL="457200" indent="-457200">
              <a:buFont typeface="Arial"/>
              <a:buChar char="•"/>
            </a:pPr>
            <a:r>
              <a:rPr lang="en-US" sz="3600" kern="0" dirty="0">
                <a:ea typeface="Calibri"/>
                <a:cs typeface="Calibri"/>
              </a:rPr>
              <a:t>Required coordination between USACE and KYTC (especially for the approved funding amount)</a:t>
            </a:r>
          </a:p>
        </p:txBody>
      </p:sp>
      <p:sp>
        <p:nvSpPr>
          <p:cNvPr id="8" name="Content Placeholder 3">
            <a:extLst>
              <a:ext uri="{FF2B5EF4-FFF2-40B4-BE49-F238E27FC236}">
                <a16:creationId xmlns:a16="http://schemas.microsoft.com/office/drawing/2014/main" id="{0CBF4212-8588-2DB4-3406-F79617085CBF}"/>
              </a:ext>
            </a:extLst>
          </p:cNvPr>
          <p:cNvSpPr txBox="1">
            <a:spLocks/>
          </p:cNvSpPr>
          <p:nvPr/>
        </p:nvSpPr>
        <p:spPr>
          <a:xfrm>
            <a:off x="1997613" y="8960239"/>
            <a:ext cx="12791048" cy="765894"/>
          </a:xfrm>
          <a:prstGeom prst="rect">
            <a:avLst/>
          </a:prstGeom>
        </p:spPr>
        <p:txBody>
          <a:bodyPr lIns="91440" tIns="45720" rIns="91440" bIns="45720" anchor="t"/>
          <a:lstStyle>
            <a:lvl1pPr algn="l" rtl="0" eaLnBrk="1" fontAlgn="base" hangingPunct="1">
              <a:spcBef>
                <a:spcPct val="20000"/>
              </a:spcBef>
              <a:spcAft>
                <a:spcPct val="0"/>
              </a:spcAft>
              <a:defRPr>
                <a:solidFill>
                  <a:schemeClr val="tx1"/>
                </a:solidFill>
                <a:latin typeface="+mn-lt"/>
                <a:ea typeface="+mn-ea"/>
                <a:cs typeface="+mn-cs"/>
              </a:defRPr>
            </a:lvl1pPr>
            <a:lvl2pPr marL="457200" algn="l" rtl="0" eaLnBrk="1" fontAlgn="base" hangingPunct="1">
              <a:spcBef>
                <a:spcPct val="20000"/>
              </a:spcBef>
              <a:spcAft>
                <a:spcPct val="0"/>
              </a:spcAft>
              <a:defRPr>
                <a:solidFill>
                  <a:schemeClr val="tx1"/>
                </a:solidFill>
                <a:latin typeface="+mn-lt"/>
                <a:ea typeface="+mn-ea"/>
                <a:cs typeface="+mn-cs"/>
              </a:defRPr>
            </a:lvl2pPr>
            <a:lvl3pPr marL="914400" algn="l" rtl="0" eaLnBrk="1" fontAlgn="base" hangingPunct="1">
              <a:spcBef>
                <a:spcPct val="20000"/>
              </a:spcBef>
              <a:spcAft>
                <a:spcPct val="0"/>
              </a:spcAft>
              <a:defRPr>
                <a:solidFill>
                  <a:schemeClr val="tx1"/>
                </a:solidFill>
                <a:latin typeface="+mn-lt"/>
                <a:ea typeface="+mn-ea"/>
                <a:cs typeface="+mn-cs"/>
              </a:defRPr>
            </a:lvl3pPr>
            <a:lvl4pPr marL="1371600" algn="l" rtl="0" eaLnBrk="1" fontAlgn="base" hangingPunct="1">
              <a:spcBef>
                <a:spcPct val="20000"/>
              </a:spcBef>
              <a:spcAft>
                <a:spcPct val="0"/>
              </a:spcAft>
              <a:defRPr>
                <a:solidFill>
                  <a:schemeClr val="tx1"/>
                </a:solidFill>
                <a:latin typeface="+mn-lt"/>
                <a:ea typeface="+mn-ea"/>
                <a:cs typeface="+mn-cs"/>
              </a:defRPr>
            </a:lvl4pPr>
            <a:lvl5pPr marL="1828800" algn="l" rtl="0" eaLnBrk="1" fontAlgn="base" hangingPunct="1">
              <a:spcBef>
                <a:spcPct val="20000"/>
              </a:spcBef>
              <a:spcAft>
                <a:spcPct val="0"/>
              </a:spcAft>
              <a:defRPr>
                <a:solidFill>
                  <a:schemeClr val="tx1"/>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r>
              <a:rPr lang="en-US" sz="2800" i="1" kern="0" dirty="0">
                <a:solidFill>
                  <a:schemeClr val="bg1">
                    <a:lumMod val="50000"/>
                  </a:schemeClr>
                </a:solidFill>
                <a:ea typeface="+mn-lt"/>
                <a:cs typeface="+mn-lt"/>
              </a:rPr>
              <a:t>"Good discourse sinks differences and seeks agreements." - Amos Bronson Alcott</a:t>
            </a:r>
            <a:endParaRPr lang="en-US" i="1" dirty="0">
              <a:solidFill>
                <a:schemeClr val="bg1">
                  <a:lumMod val="50000"/>
                </a:schemeClr>
              </a:solidFill>
            </a:endParaRPr>
          </a:p>
          <a:p>
            <a:pPr marL="457200" indent="-457200">
              <a:buFont typeface="Arial"/>
              <a:buChar char="•"/>
            </a:pPr>
            <a:endParaRPr lang="en-US" sz="2800" b="1" kern="0" dirty="0">
              <a:ea typeface="Calibri"/>
              <a:cs typeface="Calibri"/>
            </a:endParaRPr>
          </a:p>
          <a:p>
            <a:pPr marL="457200" indent="-457200">
              <a:buFont typeface="Arial"/>
              <a:buChar char="•"/>
            </a:pPr>
            <a:endParaRPr lang="en-US" sz="2800" b="1" kern="0" dirty="0">
              <a:ea typeface="Calibri"/>
              <a:cs typeface="Calibri"/>
            </a:endParaRPr>
          </a:p>
          <a:p>
            <a:pPr marL="457200" indent="-457200">
              <a:buFont typeface="Arial"/>
              <a:buChar char="•"/>
            </a:pPr>
            <a:endParaRPr lang="en-US" sz="2800" b="1" kern="0" dirty="0">
              <a:ea typeface="Calibri"/>
              <a:cs typeface="Calibri"/>
            </a:endParaRPr>
          </a:p>
        </p:txBody>
      </p:sp>
    </p:spTree>
    <p:extLst>
      <p:ext uri="{BB962C8B-B14F-4D97-AF65-F5344CB8AC3E}">
        <p14:creationId xmlns:p14="http://schemas.microsoft.com/office/powerpoint/2010/main" val="31441137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D23643-15C0-3CB2-46F9-5A15830F0778}"/>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47EE03B6-6381-5BA3-1619-FE5480D9C4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58348B38-88FB-4F61-C183-92A130B523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949CB08A-B3CA-2FCD-7B88-C5F241DC7F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83DF7765-4D12-D318-2C89-34F67689C48E}"/>
              </a:ext>
            </a:extLst>
          </p:cNvPr>
          <p:cNvSpPr>
            <a:spLocks noGrp="1"/>
          </p:cNvSpPr>
          <p:nvPr>
            <p:ph type="title"/>
          </p:nvPr>
        </p:nvSpPr>
        <p:spPr>
          <a:xfrm>
            <a:off x="1143000" y="1251439"/>
            <a:ext cx="16459200" cy="1115690"/>
          </a:xfrm>
        </p:spPr>
        <p:txBody>
          <a:bodyPr wrap="square" lIns="0" tIns="0" rIns="0" bIns="0" anchor="t">
            <a:spAutoFit/>
          </a:bodyPr>
          <a:lstStyle/>
          <a:p>
            <a:pPr algn="r"/>
            <a:r>
              <a:rPr lang="en-US"/>
              <a:t>Step 7: Submit the submittal</a:t>
            </a:r>
          </a:p>
        </p:txBody>
      </p:sp>
      <p:pic>
        <p:nvPicPr>
          <p:cNvPr id="5" name="Picture 4">
            <a:extLst>
              <a:ext uri="{FF2B5EF4-FFF2-40B4-BE49-F238E27FC236}">
                <a16:creationId xmlns:a16="http://schemas.microsoft.com/office/drawing/2014/main" id="{CA2621A2-0886-DA47-F299-BCC49A18587E}"/>
              </a:ext>
            </a:extLst>
          </p:cNvPr>
          <p:cNvPicPr>
            <a:picLocks noChangeAspect="1"/>
          </p:cNvPicPr>
          <p:nvPr/>
        </p:nvPicPr>
        <p:blipFill>
          <a:blip r:embed="rId5"/>
          <a:stretch>
            <a:fillRect/>
          </a:stretch>
        </p:blipFill>
        <p:spPr>
          <a:xfrm>
            <a:off x="2525381" y="2566952"/>
            <a:ext cx="7261032" cy="606827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Content Placeholder 3">
            <a:extLst>
              <a:ext uri="{FF2B5EF4-FFF2-40B4-BE49-F238E27FC236}">
                <a16:creationId xmlns:a16="http://schemas.microsoft.com/office/drawing/2014/main" id="{DE1CEE0B-AD36-8730-1CB2-26B418293B9E}"/>
              </a:ext>
            </a:extLst>
          </p:cNvPr>
          <p:cNvSpPr txBox="1">
            <a:spLocks/>
          </p:cNvSpPr>
          <p:nvPr/>
        </p:nvSpPr>
        <p:spPr>
          <a:xfrm>
            <a:off x="10783852" y="2682533"/>
            <a:ext cx="6607333" cy="6076447"/>
          </a:xfrm>
          <a:prstGeom prst="rect">
            <a:avLst/>
          </a:prstGeom>
        </p:spPr>
        <p:txBody>
          <a:bodyPr lIns="91440" tIns="45720" rIns="91440" bIns="45720" anchor="t"/>
          <a:lstStyle>
            <a:lvl1pPr algn="l" rtl="0" eaLnBrk="1" fontAlgn="base" hangingPunct="1">
              <a:spcBef>
                <a:spcPct val="20000"/>
              </a:spcBef>
              <a:spcAft>
                <a:spcPct val="0"/>
              </a:spcAft>
              <a:defRPr>
                <a:solidFill>
                  <a:schemeClr val="tx1"/>
                </a:solidFill>
                <a:latin typeface="+mn-lt"/>
                <a:ea typeface="+mn-ea"/>
                <a:cs typeface="+mn-cs"/>
              </a:defRPr>
            </a:lvl1pPr>
            <a:lvl2pPr marL="457200" algn="l" rtl="0" eaLnBrk="1" fontAlgn="base" hangingPunct="1">
              <a:spcBef>
                <a:spcPct val="20000"/>
              </a:spcBef>
              <a:spcAft>
                <a:spcPct val="0"/>
              </a:spcAft>
              <a:defRPr>
                <a:solidFill>
                  <a:schemeClr val="tx1"/>
                </a:solidFill>
                <a:latin typeface="+mn-lt"/>
                <a:ea typeface="+mn-ea"/>
                <a:cs typeface="+mn-cs"/>
              </a:defRPr>
            </a:lvl2pPr>
            <a:lvl3pPr marL="914400" algn="l" rtl="0" eaLnBrk="1" fontAlgn="base" hangingPunct="1">
              <a:spcBef>
                <a:spcPct val="20000"/>
              </a:spcBef>
              <a:spcAft>
                <a:spcPct val="0"/>
              </a:spcAft>
              <a:defRPr>
                <a:solidFill>
                  <a:schemeClr val="tx1"/>
                </a:solidFill>
                <a:latin typeface="+mn-lt"/>
                <a:ea typeface="+mn-ea"/>
                <a:cs typeface="+mn-cs"/>
              </a:defRPr>
            </a:lvl3pPr>
            <a:lvl4pPr marL="1371600" algn="l" rtl="0" eaLnBrk="1" fontAlgn="base" hangingPunct="1">
              <a:spcBef>
                <a:spcPct val="20000"/>
              </a:spcBef>
              <a:spcAft>
                <a:spcPct val="0"/>
              </a:spcAft>
              <a:defRPr>
                <a:solidFill>
                  <a:schemeClr val="tx1"/>
                </a:solidFill>
                <a:latin typeface="+mn-lt"/>
                <a:ea typeface="+mn-ea"/>
                <a:cs typeface="+mn-cs"/>
              </a:defRPr>
            </a:lvl4pPr>
            <a:lvl5pPr marL="1828800" algn="l" rtl="0" eaLnBrk="1" fontAlgn="base" hangingPunct="1">
              <a:spcBef>
                <a:spcPct val="20000"/>
              </a:spcBef>
              <a:spcAft>
                <a:spcPct val="0"/>
              </a:spcAft>
              <a:defRPr>
                <a:solidFill>
                  <a:schemeClr val="tx1"/>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457200" indent="-457200">
              <a:buFont typeface="Arial"/>
              <a:buChar char="•"/>
            </a:pPr>
            <a:r>
              <a:rPr lang="en-US" sz="3600" kern="0" dirty="0">
                <a:ea typeface="Calibri"/>
                <a:cs typeface="Calibri"/>
              </a:rPr>
              <a:t>After initial meeting and field visit, KYTC worked with WSP to craft the Section 408 submittal</a:t>
            </a:r>
          </a:p>
          <a:p>
            <a:pPr marL="457200" indent="-457200">
              <a:buFont typeface="Arial"/>
              <a:buChar char="•"/>
            </a:pPr>
            <a:r>
              <a:rPr lang="en-US" sz="3600" kern="0" dirty="0">
                <a:ea typeface="Calibri"/>
                <a:cs typeface="Calibri"/>
              </a:rPr>
              <a:t>This required additional meetings/coordination with USACE</a:t>
            </a:r>
          </a:p>
          <a:p>
            <a:pPr marL="457200" indent="-457200">
              <a:buFont typeface="Arial"/>
              <a:buChar char="•"/>
            </a:pPr>
            <a:r>
              <a:rPr lang="en-US" sz="3600" kern="0" dirty="0">
                <a:ea typeface="Calibri"/>
                <a:cs typeface="Calibri"/>
              </a:rPr>
              <a:t>October 28, 2025: "Final" submittal to USACE</a:t>
            </a:r>
          </a:p>
          <a:p>
            <a:pPr indent="-457200">
              <a:buFont typeface="Arial"/>
              <a:buChar char="•"/>
            </a:pPr>
            <a:endParaRPr lang="en-US" sz="2800" b="1" kern="0" dirty="0">
              <a:ea typeface="Calibri"/>
              <a:cs typeface="Calibri"/>
            </a:endParaRPr>
          </a:p>
          <a:p>
            <a:pPr marL="457200" indent="-457200">
              <a:buFont typeface="Arial"/>
              <a:buChar char="•"/>
            </a:pPr>
            <a:endParaRPr lang="en-US" sz="2800" b="1" kern="0" dirty="0">
              <a:ea typeface="Calibri"/>
              <a:cs typeface="Calibri"/>
            </a:endParaRPr>
          </a:p>
          <a:p>
            <a:pPr marL="457200" indent="-457200">
              <a:buFont typeface="Arial"/>
              <a:buChar char="•"/>
            </a:pPr>
            <a:endParaRPr lang="en-US" sz="2800" b="1" kern="0" dirty="0">
              <a:ea typeface="Calibri"/>
              <a:cs typeface="Calibri"/>
            </a:endParaRPr>
          </a:p>
        </p:txBody>
      </p:sp>
      <p:sp>
        <p:nvSpPr>
          <p:cNvPr id="8" name="Content Placeholder 3">
            <a:extLst>
              <a:ext uri="{FF2B5EF4-FFF2-40B4-BE49-F238E27FC236}">
                <a16:creationId xmlns:a16="http://schemas.microsoft.com/office/drawing/2014/main" id="{366DA23E-39D4-3E0A-C8CE-4297D1DF0816}"/>
              </a:ext>
            </a:extLst>
          </p:cNvPr>
          <p:cNvSpPr txBox="1">
            <a:spLocks/>
          </p:cNvSpPr>
          <p:nvPr/>
        </p:nvSpPr>
        <p:spPr>
          <a:xfrm>
            <a:off x="4344573" y="8960239"/>
            <a:ext cx="10444088" cy="765894"/>
          </a:xfrm>
          <a:prstGeom prst="rect">
            <a:avLst/>
          </a:prstGeom>
        </p:spPr>
        <p:txBody>
          <a:bodyPr lIns="91440" tIns="45720" rIns="91440" bIns="45720" anchor="t"/>
          <a:lstStyle>
            <a:lvl1pPr algn="l" rtl="0" eaLnBrk="1" fontAlgn="base" hangingPunct="1">
              <a:spcBef>
                <a:spcPct val="20000"/>
              </a:spcBef>
              <a:spcAft>
                <a:spcPct val="0"/>
              </a:spcAft>
              <a:defRPr>
                <a:solidFill>
                  <a:schemeClr val="tx1"/>
                </a:solidFill>
                <a:latin typeface="+mn-lt"/>
                <a:ea typeface="+mn-ea"/>
                <a:cs typeface="+mn-cs"/>
              </a:defRPr>
            </a:lvl1pPr>
            <a:lvl2pPr marL="457200" algn="l" rtl="0" eaLnBrk="1" fontAlgn="base" hangingPunct="1">
              <a:spcBef>
                <a:spcPct val="20000"/>
              </a:spcBef>
              <a:spcAft>
                <a:spcPct val="0"/>
              </a:spcAft>
              <a:defRPr>
                <a:solidFill>
                  <a:schemeClr val="tx1"/>
                </a:solidFill>
                <a:latin typeface="+mn-lt"/>
                <a:ea typeface="+mn-ea"/>
                <a:cs typeface="+mn-cs"/>
              </a:defRPr>
            </a:lvl2pPr>
            <a:lvl3pPr marL="914400" algn="l" rtl="0" eaLnBrk="1" fontAlgn="base" hangingPunct="1">
              <a:spcBef>
                <a:spcPct val="20000"/>
              </a:spcBef>
              <a:spcAft>
                <a:spcPct val="0"/>
              </a:spcAft>
              <a:defRPr>
                <a:solidFill>
                  <a:schemeClr val="tx1"/>
                </a:solidFill>
                <a:latin typeface="+mn-lt"/>
                <a:ea typeface="+mn-ea"/>
                <a:cs typeface="+mn-cs"/>
              </a:defRPr>
            </a:lvl3pPr>
            <a:lvl4pPr marL="1371600" algn="l" rtl="0" eaLnBrk="1" fontAlgn="base" hangingPunct="1">
              <a:spcBef>
                <a:spcPct val="20000"/>
              </a:spcBef>
              <a:spcAft>
                <a:spcPct val="0"/>
              </a:spcAft>
              <a:defRPr>
                <a:solidFill>
                  <a:schemeClr val="tx1"/>
                </a:solidFill>
                <a:latin typeface="+mn-lt"/>
                <a:ea typeface="+mn-ea"/>
                <a:cs typeface="+mn-cs"/>
              </a:defRPr>
            </a:lvl4pPr>
            <a:lvl5pPr marL="1828800" algn="l" rtl="0" eaLnBrk="1" fontAlgn="base" hangingPunct="1">
              <a:spcBef>
                <a:spcPct val="20000"/>
              </a:spcBef>
              <a:spcAft>
                <a:spcPct val="0"/>
              </a:spcAft>
              <a:defRPr>
                <a:solidFill>
                  <a:schemeClr val="tx1"/>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r>
              <a:rPr lang="en-US" sz="2800" i="1" kern="0" dirty="0">
                <a:solidFill>
                  <a:schemeClr val="bg1">
                    <a:lumMod val="50000"/>
                  </a:schemeClr>
                </a:solidFill>
                <a:ea typeface="+mn-lt"/>
                <a:cs typeface="+mn-lt"/>
              </a:rPr>
              <a:t>"You never know what you can do till you try." — William Cobbett</a:t>
            </a:r>
            <a:endParaRPr lang="en-US" sz="2800" i="1" dirty="0">
              <a:solidFill>
                <a:schemeClr val="bg1">
                  <a:lumMod val="50000"/>
                </a:schemeClr>
              </a:solidFill>
              <a:ea typeface="Calibri"/>
              <a:cs typeface="Calibri"/>
            </a:endParaRPr>
          </a:p>
          <a:p>
            <a:endParaRPr lang="en-US" sz="2800" b="1" kern="0" dirty="0">
              <a:ea typeface="Calibri"/>
              <a:cs typeface="Calibri"/>
            </a:endParaRPr>
          </a:p>
          <a:p>
            <a:pPr marL="457200" indent="-457200">
              <a:buFont typeface="Arial"/>
              <a:buChar char="•"/>
            </a:pPr>
            <a:endParaRPr lang="en-US" sz="2800" b="1" kern="0" dirty="0">
              <a:ea typeface="Calibri"/>
              <a:cs typeface="Calibri"/>
            </a:endParaRPr>
          </a:p>
          <a:p>
            <a:pPr marL="457200" indent="-457200">
              <a:buFont typeface="Arial"/>
              <a:buChar char="•"/>
            </a:pPr>
            <a:endParaRPr lang="en-US" sz="2800" b="1" kern="0" dirty="0">
              <a:ea typeface="Calibri"/>
              <a:cs typeface="Calibri"/>
            </a:endParaRPr>
          </a:p>
          <a:p>
            <a:pPr marL="457200" indent="-457200">
              <a:buFont typeface="Arial"/>
              <a:buChar char="•"/>
            </a:pPr>
            <a:endParaRPr lang="en-US" sz="2800" b="1" kern="0" dirty="0">
              <a:ea typeface="Calibri"/>
              <a:cs typeface="Calibri"/>
            </a:endParaRPr>
          </a:p>
        </p:txBody>
      </p:sp>
    </p:spTree>
    <p:extLst>
      <p:ext uri="{BB962C8B-B14F-4D97-AF65-F5344CB8AC3E}">
        <p14:creationId xmlns:p14="http://schemas.microsoft.com/office/powerpoint/2010/main" val="31176101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098" name="object 2">
            <a:extLst>
              <a:ext uri="{FF2B5EF4-FFF2-40B4-BE49-F238E27FC236}">
                <a16:creationId xmlns:a16="http://schemas.microsoft.com/office/drawing/2014/main" id="{1E561CCE-02BD-156B-3ACF-EE10AA39BD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object 3">
            <a:extLst>
              <a:ext uri="{FF2B5EF4-FFF2-40B4-BE49-F238E27FC236}">
                <a16:creationId xmlns:a16="http://schemas.microsoft.com/office/drawing/2014/main" id="{FBDAF612-07B0-85E0-2C50-9350151DF6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object 4">
            <a:extLst>
              <a:ext uri="{FF2B5EF4-FFF2-40B4-BE49-F238E27FC236}">
                <a16:creationId xmlns:a16="http://schemas.microsoft.com/office/drawing/2014/main" id="{365B5764-6B07-02BF-77BD-911B159566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44800" y="7259638"/>
            <a:ext cx="2743200" cy="29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4">
            <a:extLst>
              <a:ext uri="{FF2B5EF4-FFF2-40B4-BE49-F238E27FC236}">
                <a16:creationId xmlns:a16="http://schemas.microsoft.com/office/drawing/2014/main" id="{C303BC81-40C9-E07C-9160-1F34F1494C5D}"/>
              </a:ext>
            </a:extLst>
          </p:cNvPr>
          <p:cNvSpPr>
            <a:spLocks noGrp="1"/>
          </p:cNvSpPr>
          <p:nvPr>
            <p:ph type="title"/>
          </p:nvPr>
        </p:nvSpPr>
        <p:spPr>
          <a:xfrm>
            <a:off x="2828448" y="1139191"/>
            <a:ext cx="13402151" cy="1115690"/>
          </a:xfrm>
        </p:spPr>
        <p:txBody>
          <a:bodyPr wrap="square" lIns="0" tIns="0" rIns="0" bIns="0" anchor="t">
            <a:spAutoFit/>
          </a:bodyPr>
          <a:lstStyle/>
          <a:p>
            <a:pPr algn="l"/>
            <a:r>
              <a:rPr lang="en-US" dirty="0">
                <a:latin typeface="Montserrat" pitchFamily="2" charset="0"/>
              </a:rPr>
              <a:t>§408 Submittal</a:t>
            </a:r>
            <a:endParaRPr lang="en-US" dirty="0"/>
          </a:p>
        </p:txBody>
      </p:sp>
      <p:sp>
        <p:nvSpPr>
          <p:cNvPr id="7" name="Content Placeholder 6">
            <a:extLst>
              <a:ext uri="{FF2B5EF4-FFF2-40B4-BE49-F238E27FC236}">
                <a16:creationId xmlns:a16="http://schemas.microsoft.com/office/drawing/2014/main" id="{5503B6F8-2525-E177-2959-E355C5EF93A2}"/>
              </a:ext>
            </a:extLst>
          </p:cNvPr>
          <p:cNvSpPr>
            <a:spLocks noGrp="1"/>
          </p:cNvSpPr>
          <p:nvPr>
            <p:ph sz="half" idx="3"/>
          </p:nvPr>
        </p:nvSpPr>
        <p:spPr>
          <a:xfrm>
            <a:off x="1863369" y="2573144"/>
            <a:ext cx="15510231" cy="1883593"/>
          </a:xfrm>
        </p:spPr>
        <p:txBody>
          <a:bodyPr/>
          <a:lstStyle/>
          <a:p>
            <a:pPr marL="342900" indent="-342900">
              <a:buFont typeface="Arial"/>
              <a:buChar char="•"/>
            </a:pPr>
            <a:r>
              <a:rPr lang="en-US" sz="3600" dirty="0">
                <a:ea typeface="Calibri"/>
                <a:cs typeface="Calibri"/>
              </a:rPr>
              <a:t>Focus on &amp; address concerns in written request for review</a:t>
            </a:r>
          </a:p>
          <a:p>
            <a:pPr marL="342900" indent="-342900">
              <a:buFont typeface="Arial"/>
              <a:buChar char="•"/>
            </a:pPr>
            <a:endParaRPr lang="en-US" sz="3600" dirty="0">
              <a:ea typeface="Calibri"/>
              <a:cs typeface="Calibri"/>
            </a:endParaRPr>
          </a:p>
          <a:p>
            <a:pPr marL="342900" indent="-342900">
              <a:buFont typeface="Arial"/>
              <a:buChar char="•"/>
            </a:pPr>
            <a:r>
              <a:rPr lang="en-US" sz="3600" dirty="0">
                <a:ea typeface="Calibri"/>
                <a:cs typeface="Calibri"/>
              </a:rPr>
              <a:t>Supporting documentation in “enclosures”</a:t>
            </a:r>
          </a:p>
        </p:txBody>
      </p:sp>
      <p:sp>
        <p:nvSpPr>
          <p:cNvPr id="4" name="TextBox 3">
            <a:extLst>
              <a:ext uri="{FF2B5EF4-FFF2-40B4-BE49-F238E27FC236}">
                <a16:creationId xmlns:a16="http://schemas.microsoft.com/office/drawing/2014/main" id="{E2F3886F-804F-4C6D-5D89-E8C707122C32}"/>
              </a:ext>
            </a:extLst>
          </p:cNvPr>
          <p:cNvSpPr txBox="1"/>
          <p:nvPr/>
        </p:nvSpPr>
        <p:spPr>
          <a:xfrm>
            <a:off x="1407886" y="5143501"/>
            <a:ext cx="12351657" cy="4893647"/>
          </a:xfrm>
          <a:prstGeom prst="rect">
            <a:avLst/>
          </a:prstGeom>
          <a:noFill/>
          <a:ln w="28575">
            <a:solidFill>
              <a:srgbClr val="4498F2"/>
            </a:solidFill>
          </a:ln>
        </p:spPr>
        <p:txBody>
          <a:bodyPr wrap="square" rtlCol="0">
            <a:sp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Encl. </a:t>
            </a:r>
          </a:p>
          <a:p>
            <a:r>
              <a:rPr lang="en-US" sz="2400" dirty="0">
                <a:latin typeface="Calibri" panose="020F0502020204030204" pitchFamily="34" charset="0"/>
                <a:ea typeface="Calibri" panose="020F0502020204030204" pitchFamily="34" charset="0"/>
                <a:cs typeface="Calibri" panose="020F0502020204030204" pitchFamily="34" charset="0"/>
              </a:rPr>
              <a:t>1. Statement Of No Objection from Non-Federal Sponsor </a:t>
            </a:r>
          </a:p>
          <a:p>
            <a:r>
              <a:rPr lang="en-US" sz="2400" dirty="0">
                <a:latin typeface="Calibri" panose="020F0502020204030204" pitchFamily="34" charset="0"/>
                <a:ea typeface="Calibri" panose="020F0502020204030204" pitchFamily="34" charset="0"/>
                <a:cs typeface="Calibri" panose="020F0502020204030204" pitchFamily="34" charset="0"/>
              </a:rPr>
              <a:t>2. Draft Section 408 Contributed Funds Agreement, dated September 23, 2025 </a:t>
            </a:r>
          </a:p>
          <a:p>
            <a:r>
              <a:rPr lang="en-US" sz="2400" dirty="0">
                <a:latin typeface="Calibri" panose="020F0502020204030204" pitchFamily="34" charset="0"/>
                <a:ea typeface="Calibri" panose="020F0502020204030204" pitchFamily="34" charset="0"/>
                <a:cs typeface="Calibri" panose="020F0502020204030204" pitchFamily="34" charset="0"/>
              </a:rPr>
              <a:t>3. Environmental Clearances and Programmatic Agreements </a:t>
            </a:r>
          </a:p>
          <a:p>
            <a:r>
              <a:rPr lang="en-US" sz="2400" dirty="0">
                <a:latin typeface="Calibri" panose="020F0502020204030204" pitchFamily="34" charset="0"/>
                <a:ea typeface="Calibri" panose="020F0502020204030204" pitchFamily="34" charset="0"/>
                <a:cs typeface="Calibri" panose="020F0502020204030204" pitchFamily="34" charset="0"/>
              </a:rPr>
              <a:t>4. Bridge Geotechnical Report </a:t>
            </a:r>
          </a:p>
          <a:p>
            <a:r>
              <a:rPr lang="en-US" sz="2400" dirty="0">
                <a:latin typeface="Calibri" panose="020F0502020204030204" pitchFamily="34" charset="0"/>
                <a:ea typeface="Calibri" panose="020F0502020204030204" pitchFamily="34" charset="0"/>
                <a:cs typeface="Calibri" panose="020F0502020204030204" pitchFamily="34" charset="0"/>
              </a:rPr>
              <a:t>5. 85% Design Roadway Construction Drawings </a:t>
            </a:r>
          </a:p>
          <a:p>
            <a:r>
              <a:rPr lang="en-US" sz="2400" dirty="0">
                <a:latin typeface="Calibri" panose="020F0502020204030204" pitchFamily="34" charset="0"/>
                <a:ea typeface="Calibri" panose="020F0502020204030204" pitchFamily="34" charset="0"/>
                <a:cs typeface="Calibri" panose="020F0502020204030204" pitchFamily="34" charset="0"/>
              </a:rPr>
              <a:t>6. KYTC Standard Specifications for Road and Bridge Construction, 2019 Edition with Supplemental               Specifications effective August 2024 construction letting </a:t>
            </a:r>
          </a:p>
          <a:p>
            <a:r>
              <a:rPr lang="en-US" sz="2400" dirty="0">
                <a:latin typeface="Calibri" panose="020F0502020204030204" pitchFamily="34" charset="0"/>
                <a:ea typeface="Calibri" panose="020F0502020204030204" pitchFamily="34" charset="0"/>
                <a:cs typeface="Calibri" panose="020F0502020204030204" pitchFamily="34" charset="0"/>
              </a:rPr>
              <a:t>7. Project Hydraulic Analysis (HEC-RAS) </a:t>
            </a:r>
          </a:p>
          <a:p>
            <a:r>
              <a:rPr lang="en-US" sz="2400" dirty="0">
                <a:latin typeface="Calibri" panose="020F0502020204030204" pitchFamily="34" charset="0"/>
                <a:ea typeface="Calibri" panose="020F0502020204030204" pitchFamily="34" charset="0"/>
                <a:cs typeface="Calibri" panose="020F0502020204030204" pitchFamily="34" charset="0"/>
              </a:rPr>
              <a:t>8. 85% Design Sanitary Sewer Relocation Drawings </a:t>
            </a:r>
          </a:p>
          <a:p>
            <a:r>
              <a:rPr lang="en-US" sz="2400" dirty="0">
                <a:latin typeface="Calibri" panose="020F0502020204030204" pitchFamily="34" charset="0"/>
                <a:ea typeface="Calibri" panose="020F0502020204030204" pitchFamily="34" charset="0"/>
                <a:cs typeface="Calibri" panose="020F0502020204030204" pitchFamily="34" charset="0"/>
              </a:rPr>
              <a:t>9. Paintsville Utilities Wastewater Specifications for Engineers and Developers </a:t>
            </a:r>
          </a:p>
          <a:p>
            <a:r>
              <a:rPr lang="en-US" sz="2400" dirty="0">
                <a:latin typeface="Calibri" panose="020F0502020204030204" pitchFamily="34" charset="0"/>
                <a:ea typeface="Calibri" panose="020F0502020204030204" pitchFamily="34" charset="0"/>
                <a:cs typeface="Calibri" panose="020F0502020204030204" pitchFamily="34" charset="0"/>
              </a:rPr>
              <a:t>10. Johnson County Flood Risk Management Project (W912QR22B00008) cross sections with superimposed zone of influence, channel improvements and utility improvements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B423BD-844B-EA32-B9C7-BB1DC5AF11F1}"/>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1F264762-564F-47C2-8FD1-0AEC74725F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9E05D57F-7DEC-BB21-2A29-57E17A318C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F55C9912-9EDE-B15B-612F-5780FC86EBA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2AB41891-FE6C-546D-3533-A88D0D801A8D}"/>
              </a:ext>
            </a:extLst>
          </p:cNvPr>
          <p:cNvSpPr>
            <a:spLocks noGrp="1"/>
          </p:cNvSpPr>
          <p:nvPr>
            <p:ph type="title"/>
          </p:nvPr>
        </p:nvSpPr>
        <p:spPr>
          <a:xfrm>
            <a:off x="1143000" y="1251439"/>
            <a:ext cx="16459200" cy="1115690"/>
          </a:xfrm>
        </p:spPr>
        <p:txBody>
          <a:bodyPr wrap="square" lIns="0" tIns="0" rIns="0" bIns="0" anchor="t">
            <a:spAutoFit/>
          </a:bodyPr>
          <a:lstStyle/>
          <a:p>
            <a:pPr algn="r"/>
            <a:r>
              <a:rPr lang="en-US"/>
              <a:t>Step 8: It's Kickoff Time!</a:t>
            </a:r>
          </a:p>
        </p:txBody>
      </p:sp>
      <p:pic>
        <p:nvPicPr>
          <p:cNvPr id="5" name="Picture 4">
            <a:extLst>
              <a:ext uri="{FF2B5EF4-FFF2-40B4-BE49-F238E27FC236}">
                <a16:creationId xmlns:a16="http://schemas.microsoft.com/office/drawing/2014/main" id="{98F94DD5-FF0F-746A-60F3-7C0D3E990A03}"/>
              </a:ext>
            </a:extLst>
          </p:cNvPr>
          <p:cNvPicPr>
            <a:picLocks noChangeAspect="1"/>
          </p:cNvPicPr>
          <p:nvPr/>
        </p:nvPicPr>
        <p:blipFill>
          <a:blip r:embed="rId5"/>
          <a:stretch>
            <a:fillRect/>
          </a:stretch>
        </p:blipFill>
        <p:spPr>
          <a:xfrm>
            <a:off x="1387669" y="2543914"/>
            <a:ext cx="7261032" cy="606827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Content Placeholder 3">
            <a:extLst>
              <a:ext uri="{FF2B5EF4-FFF2-40B4-BE49-F238E27FC236}">
                <a16:creationId xmlns:a16="http://schemas.microsoft.com/office/drawing/2014/main" id="{50CA11F0-08F1-2471-ACD5-5A66C7C7C42F}"/>
              </a:ext>
            </a:extLst>
          </p:cNvPr>
          <p:cNvSpPr txBox="1">
            <a:spLocks/>
          </p:cNvSpPr>
          <p:nvPr/>
        </p:nvSpPr>
        <p:spPr>
          <a:xfrm>
            <a:off x="9639300" y="2682533"/>
            <a:ext cx="7751886" cy="6076447"/>
          </a:xfrm>
          <a:prstGeom prst="rect">
            <a:avLst/>
          </a:prstGeom>
        </p:spPr>
        <p:txBody>
          <a:bodyPr lIns="91440" tIns="45720" rIns="91440" bIns="45720" anchor="t"/>
          <a:lstStyle>
            <a:lvl1pPr algn="l" rtl="0" eaLnBrk="1" fontAlgn="base" hangingPunct="1">
              <a:spcBef>
                <a:spcPct val="20000"/>
              </a:spcBef>
              <a:spcAft>
                <a:spcPct val="0"/>
              </a:spcAft>
              <a:defRPr>
                <a:solidFill>
                  <a:schemeClr val="tx1"/>
                </a:solidFill>
                <a:latin typeface="+mn-lt"/>
                <a:ea typeface="+mn-ea"/>
                <a:cs typeface="+mn-cs"/>
              </a:defRPr>
            </a:lvl1pPr>
            <a:lvl2pPr marL="457200" algn="l" rtl="0" eaLnBrk="1" fontAlgn="base" hangingPunct="1">
              <a:spcBef>
                <a:spcPct val="20000"/>
              </a:spcBef>
              <a:spcAft>
                <a:spcPct val="0"/>
              </a:spcAft>
              <a:defRPr>
                <a:solidFill>
                  <a:schemeClr val="tx1"/>
                </a:solidFill>
                <a:latin typeface="+mn-lt"/>
                <a:ea typeface="+mn-ea"/>
                <a:cs typeface="+mn-cs"/>
              </a:defRPr>
            </a:lvl2pPr>
            <a:lvl3pPr marL="914400" algn="l" rtl="0" eaLnBrk="1" fontAlgn="base" hangingPunct="1">
              <a:spcBef>
                <a:spcPct val="20000"/>
              </a:spcBef>
              <a:spcAft>
                <a:spcPct val="0"/>
              </a:spcAft>
              <a:defRPr>
                <a:solidFill>
                  <a:schemeClr val="tx1"/>
                </a:solidFill>
                <a:latin typeface="+mn-lt"/>
                <a:ea typeface="+mn-ea"/>
                <a:cs typeface="+mn-cs"/>
              </a:defRPr>
            </a:lvl3pPr>
            <a:lvl4pPr marL="1371600" algn="l" rtl="0" eaLnBrk="1" fontAlgn="base" hangingPunct="1">
              <a:spcBef>
                <a:spcPct val="20000"/>
              </a:spcBef>
              <a:spcAft>
                <a:spcPct val="0"/>
              </a:spcAft>
              <a:defRPr>
                <a:solidFill>
                  <a:schemeClr val="tx1"/>
                </a:solidFill>
                <a:latin typeface="+mn-lt"/>
                <a:ea typeface="+mn-ea"/>
                <a:cs typeface="+mn-cs"/>
              </a:defRPr>
            </a:lvl4pPr>
            <a:lvl5pPr marL="1828800" algn="l" rtl="0" eaLnBrk="1" fontAlgn="base" hangingPunct="1">
              <a:spcBef>
                <a:spcPct val="20000"/>
              </a:spcBef>
              <a:spcAft>
                <a:spcPct val="0"/>
              </a:spcAft>
              <a:defRPr>
                <a:solidFill>
                  <a:schemeClr val="tx1"/>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457200" indent="-457200">
              <a:buFont typeface="Arial"/>
              <a:buChar char="•"/>
            </a:pPr>
            <a:r>
              <a:rPr lang="en-US" sz="3600" kern="0" dirty="0">
                <a:ea typeface="Calibri"/>
                <a:cs typeface="Calibri"/>
              </a:rPr>
              <a:t>The "official" Section 408 kickoff meeting was held November 20, 2025</a:t>
            </a:r>
            <a:endParaRPr lang="en-US" sz="3600" dirty="0"/>
          </a:p>
          <a:p>
            <a:pPr marL="457200" indent="-457200">
              <a:buFont typeface="Arial"/>
              <a:buChar char="•"/>
            </a:pPr>
            <a:r>
              <a:rPr lang="en-US" sz="3600" kern="0" dirty="0">
                <a:ea typeface="Calibri"/>
                <a:cs typeface="Calibri"/>
              </a:rPr>
              <a:t>This gave KYTC the opportunity to walk the USACE folks through the submittal</a:t>
            </a:r>
          </a:p>
          <a:p>
            <a:pPr marL="457200" indent="-457200">
              <a:buFont typeface="Arial"/>
              <a:buChar char="•"/>
            </a:pPr>
            <a:r>
              <a:rPr lang="en-US" sz="3600" kern="0" dirty="0">
                <a:ea typeface="Calibri"/>
                <a:cs typeface="Calibri"/>
              </a:rPr>
              <a:t>Discussed more details about the project, approximate schedule, and impacts</a:t>
            </a:r>
          </a:p>
          <a:p>
            <a:pPr indent="-457200">
              <a:buFont typeface="Arial"/>
              <a:buChar char="•"/>
            </a:pPr>
            <a:endParaRPr lang="en-US" sz="2800" b="1" kern="0" dirty="0">
              <a:ea typeface="Calibri"/>
              <a:cs typeface="Calibri"/>
            </a:endParaRPr>
          </a:p>
          <a:p>
            <a:pPr marL="457200" indent="-457200">
              <a:buFont typeface="Arial"/>
              <a:buChar char="•"/>
            </a:pPr>
            <a:endParaRPr lang="en-US" sz="2800" b="1" kern="0" dirty="0">
              <a:ea typeface="Calibri"/>
              <a:cs typeface="Calibri"/>
            </a:endParaRPr>
          </a:p>
          <a:p>
            <a:pPr marL="457200" indent="-457200">
              <a:buFont typeface="Arial"/>
              <a:buChar char="•"/>
            </a:pPr>
            <a:endParaRPr lang="en-US" sz="2800" b="1" kern="0" dirty="0">
              <a:ea typeface="Calibri"/>
              <a:cs typeface="Calibri"/>
            </a:endParaRPr>
          </a:p>
        </p:txBody>
      </p:sp>
      <p:sp>
        <p:nvSpPr>
          <p:cNvPr id="8" name="Content Placeholder 3">
            <a:extLst>
              <a:ext uri="{FF2B5EF4-FFF2-40B4-BE49-F238E27FC236}">
                <a16:creationId xmlns:a16="http://schemas.microsoft.com/office/drawing/2014/main" id="{69C727A5-80F6-A6CC-93E1-46ED943D047B}"/>
              </a:ext>
            </a:extLst>
          </p:cNvPr>
          <p:cNvSpPr txBox="1">
            <a:spLocks/>
          </p:cNvSpPr>
          <p:nvPr/>
        </p:nvSpPr>
        <p:spPr>
          <a:xfrm>
            <a:off x="1997613" y="8960239"/>
            <a:ext cx="12791048" cy="765894"/>
          </a:xfrm>
          <a:prstGeom prst="rect">
            <a:avLst/>
          </a:prstGeom>
        </p:spPr>
        <p:txBody>
          <a:bodyPr lIns="91440" tIns="45720" rIns="91440" bIns="45720" anchor="t"/>
          <a:lstStyle>
            <a:lvl1pPr algn="l" rtl="0" eaLnBrk="1" fontAlgn="base" hangingPunct="1">
              <a:spcBef>
                <a:spcPct val="20000"/>
              </a:spcBef>
              <a:spcAft>
                <a:spcPct val="0"/>
              </a:spcAft>
              <a:defRPr>
                <a:solidFill>
                  <a:schemeClr val="tx1"/>
                </a:solidFill>
                <a:latin typeface="+mn-lt"/>
                <a:ea typeface="+mn-ea"/>
                <a:cs typeface="+mn-cs"/>
              </a:defRPr>
            </a:lvl1pPr>
            <a:lvl2pPr marL="457200" algn="l" rtl="0" eaLnBrk="1" fontAlgn="base" hangingPunct="1">
              <a:spcBef>
                <a:spcPct val="20000"/>
              </a:spcBef>
              <a:spcAft>
                <a:spcPct val="0"/>
              </a:spcAft>
              <a:defRPr>
                <a:solidFill>
                  <a:schemeClr val="tx1"/>
                </a:solidFill>
                <a:latin typeface="+mn-lt"/>
                <a:ea typeface="+mn-ea"/>
                <a:cs typeface="+mn-cs"/>
              </a:defRPr>
            </a:lvl2pPr>
            <a:lvl3pPr marL="914400" algn="l" rtl="0" eaLnBrk="1" fontAlgn="base" hangingPunct="1">
              <a:spcBef>
                <a:spcPct val="20000"/>
              </a:spcBef>
              <a:spcAft>
                <a:spcPct val="0"/>
              </a:spcAft>
              <a:defRPr>
                <a:solidFill>
                  <a:schemeClr val="tx1"/>
                </a:solidFill>
                <a:latin typeface="+mn-lt"/>
                <a:ea typeface="+mn-ea"/>
                <a:cs typeface="+mn-cs"/>
              </a:defRPr>
            </a:lvl3pPr>
            <a:lvl4pPr marL="1371600" algn="l" rtl="0" eaLnBrk="1" fontAlgn="base" hangingPunct="1">
              <a:spcBef>
                <a:spcPct val="20000"/>
              </a:spcBef>
              <a:spcAft>
                <a:spcPct val="0"/>
              </a:spcAft>
              <a:defRPr>
                <a:solidFill>
                  <a:schemeClr val="tx1"/>
                </a:solidFill>
                <a:latin typeface="+mn-lt"/>
                <a:ea typeface="+mn-ea"/>
                <a:cs typeface="+mn-cs"/>
              </a:defRPr>
            </a:lvl4pPr>
            <a:lvl5pPr marL="1828800" algn="l" rtl="0" eaLnBrk="1" fontAlgn="base" hangingPunct="1">
              <a:spcBef>
                <a:spcPct val="20000"/>
              </a:spcBef>
              <a:spcAft>
                <a:spcPct val="0"/>
              </a:spcAft>
              <a:defRPr>
                <a:solidFill>
                  <a:schemeClr val="tx1"/>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r>
              <a:rPr lang="en-US" sz="2800" kern="0" dirty="0">
                <a:solidFill>
                  <a:schemeClr val="bg1">
                    <a:lumMod val="50000"/>
                  </a:schemeClr>
                </a:solidFill>
                <a:ea typeface="+mn-lt"/>
                <a:cs typeface="+mn-lt"/>
              </a:rPr>
              <a:t>"Start where you are. Use what you have. Do what you can." - Arthur Ashe</a:t>
            </a:r>
            <a:endParaRPr lang="en-US" sz="2800" kern="0" dirty="0">
              <a:solidFill>
                <a:schemeClr val="bg1">
                  <a:lumMod val="50000"/>
                </a:schemeClr>
              </a:solidFill>
              <a:ea typeface="Calibri"/>
              <a:cs typeface="Calibri"/>
            </a:endParaRPr>
          </a:p>
        </p:txBody>
      </p:sp>
    </p:spTree>
    <p:extLst>
      <p:ext uri="{BB962C8B-B14F-4D97-AF65-F5344CB8AC3E}">
        <p14:creationId xmlns:p14="http://schemas.microsoft.com/office/powerpoint/2010/main" val="35810852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CD3FDF-1134-AC2C-0856-4EC83CAC3437}"/>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4AC15A77-EC5D-7CDA-DF32-AA7B2244C8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DB62633F-BBAB-D462-6A9B-16F189417B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11CE2087-0216-C09C-DA96-5BAF5F4F6A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4A86CF9E-3338-4FA1-C658-239294EBAA81}"/>
              </a:ext>
            </a:extLst>
          </p:cNvPr>
          <p:cNvSpPr>
            <a:spLocks noGrp="1"/>
          </p:cNvSpPr>
          <p:nvPr>
            <p:ph type="title"/>
          </p:nvPr>
        </p:nvSpPr>
        <p:spPr>
          <a:xfrm>
            <a:off x="1143000" y="1251439"/>
            <a:ext cx="16459200" cy="1115690"/>
          </a:xfrm>
        </p:spPr>
        <p:txBody>
          <a:bodyPr wrap="square" lIns="0" tIns="0" rIns="0" bIns="0" anchor="t">
            <a:spAutoFit/>
          </a:bodyPr>
          <a:lstStyle/>
          <a:p>
            <a:pPr algn="r"/>
            <a:r>
              <a:rPr lang="en-US"/>
              <a:t>Step 9: Back to the MOA</a:t>
            </a:r>
          </a:p>
        </p:txBody>
      </p:sp>
      <p:pic>
        <p:nvPicPr>
          <p:cNvPr id="5" name="Picture 4">
            <a:extLst>
              <a:ext uri="{FF2B5EF4-FFF2-40B4-BE49-F238E27FC236}">
                <a16:creationId xmlns:a16="http://schemas.microsoft.com/office/drawing/2014/main" id="{0220D331-A47F-A9F4-B6D8-32285DB31648}"/>
              </a:ext>
            </a:extLst>
          </p:cNvPr>
          <p:cNvPicPr>
            <a:picLocks noChangeAspect="1"/>
          </p:cNvPicPr>
          <p:nvPr/>
        </p:nvPicPr>
        <p:blipFill>
          <a:blip r:embed="rId5"/>
          <a:stretch>
            <a:fillRect/>
          </a:stretch>
        </p:blipFill>
        <p:spPr>
          <a:xfrm>
            <a:off x="2545275" y="2566952"/>
            <a:ext cx="7221244" cy="606827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Content Placeholder 3">
            <a:extLst>
              <a:ext uri="{FF2B5EF4-FFF2-40B4-BE49-F238E27FC236}">
                <a16:creationId xmlns:a16="http://schemas.microsoft.com/office/drawing/2014/main" id="{4CC04D61-F8E2-5CC6-B792-55D578316EF0}"/>
              </a:ext>
            </a:extLst>
          </p:cNvPr>
          <p:cNvSpPr txBox="1">
            <a:spLocks/>
          </p:cNvSpPr>
          <p:nvPr/>
        </p:nvSpPr>
        <p:spPr>
          <a:xfrm>
            <a:off x="10536072" y="2682533"/>
            <a:ext cx="6855113" cy="6076447"/>
          </a:xfrm>
          <a:prstGeom prst="rect">
            <a:avLst/>
          </a:prstGeom>
        </p:spPr>
        <p:txBody>
          <a:bodyPr lIns="91440" tIns="45720" rIns="91440" bIns="45720" anchor="t"/>
          <a:lstStyle>
            <a:lvl1pPr algn="l" rtl="0" eaLnBrk="1" fontAlgn="base" hangingPunct="1">
              <a:spcBef>
                <a:spcPct val="20000"/>
              </a:spcBef>
              <a:spcAft>
                <a:spcPct val="0"/>
              </a:spcAft>
              <a:defRPr>
                <a:solidFill>
                  <a:schemeClr val="tx1"/>
                </a:solidFill>
                <a:latin typeface="+mn-lt"/>
                <a:ea typeface="+mn-ea"/>
                <a:cs typeface="+mn-cs"/>
              </a:defRPr>
            </a:lvl1pPr>
            <a:lvl2pPr marL="457200" algn="l" rtl="0" eaLnBrk="1" fontAlgn="base" hangingPunct="1">
              <a:spcBef>
                <a:spcPct val="20000"/>
              </a:spcBef>
              <a:spcAft>
                <a:spcPct val="0"/>
              </a:spcAft>
              <a:defRPr>
                <a:solidFill>
                  <a:schemeClr val="tx1"/>
                </a:solidFill>
                <a:latin typeface="+mn-lt"/>
                <a:ea typeface="+mn-ea"/>
                <a:cs typeface="+mn-cs"/>
              </a:defRPr>
            </a:lvl2pPr>
            <a:lvl3pPr marL="914400" algn="l" rtl="0" eaLnBrk="1" fontAlgn="base" hangingPunct="1">
              <a:spcBef>
                <a:spcPct val="20000"/>
              </a:spcBef>
              <a:spcAft>
                <a:spcPct val="0"/>
              </a:spcAft>
              <a:defRPr>
                <a:solidFill>
                  <a:schemeClr val="tx1"/>
                </a:solidFill>
                <a:latin typeface="+mn-lt"/>
                <a:ea typeface="+mn-ea"/>
                <a:cs typeface="+mn-cs"/>
              </a:defRPr>
            </a:lvl3pPr>
            <a:lvl4pPr marL="1371600" algn="l" rtl="0" eaLnBrk="1" fontAlgn="base" hangingPunct="1">
              <a:spcBef>
                <a:spcPct val="20000"/>
              </a:spcBef>
              <a:spcAft>
                <a:spcPct val="0"/>
              </a:spcAft>
              <a:defRPr>
                <a:solidFill>
                  <a:schemeClr val="tx1"/>
                </a:solidFill>
                <a:latin typeface="+mn-lt"/>
                <a:ea typeface="+mn-ea"/>
                <a:cs typeface="+mn-cs"/>
              </a:defRPr>
            </a:lvl4pPr>
            <a:lvl5pPr marL="1828800" algn="l" rtl="0" eaLnBrk="1" fontAlgn="base" hangingPunct="1">
              <a:spcBef>
                <a:spcPct val="20000"/>
              </a:spcBef>
              <a:spcAft>
                <a:spcPct val="0"/>
              </a:spcAft>
              <a:defRPr>
                <a:solidFill>
                  <a:schemeClr val="tx1"/>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457200" indent="-457200">
              <a:buFont typeface="Arial"/>
              <a:buChar char="•"/>
            </a:pPr>
            <a:r>
              <a:rPr lang="en-US" sz="3200" kern="0" dirty="0">
                <a:ea typeface="Calibri"/>
                <a:cs typeface="Calibri"/>
              </a:rPr>
              <a:t>The USACE cost estimate changed from the initial submittal</a:t>
            </a:r>
            <a:endParaRPr lang="en-US" sz="3200" dirty="0">
              <a:ea typeface="Calibri"/>
              <a:cs typeface="Calibri"/>
            </a:endParaRPr>
          </a:p>
          <a:p>
            <a:pPr marL="457200" indent="-457200">
              <a:buFont typeface="Arial"/>
              <a:buChar char="•"/>
            </a:pPr>
            <a:r>
              <a:rPr lang="en-US" sz="3200" kern="0" dirty="0">
                <a:ea typeface="Calibri"/>
                <a:cs typeface="Calibri"/>
              </a:rPr>
              <a:t>The new estimate assumed more cost for post-permission review during construction</a:t>
            </a:r>
            <a:endParaRPr lang="en-US" sz="3200" dirty="0">
              <a:ea typeface="Calibri"/>
              <a:cs typeface="Calibri"/>
            </a:endParaRPr>
          </a:p>
          <a:p>
            <a:pPr marL="457200" indent="-457200">
              <a:buFont typeface="Arial"/>
              <a:buChar char="•"/>
            </a:pPr>
            <a:r>
              <a:rPr lang="en-US" sz="3200" kern="0" dirty="0">
                <a:ea typeface="Calibri"/>
                <a:cs typeface="Calibri"/>
              </a:rPr>
              <a:t>Required additional approval of KYTC leadership</a:t>
            </a:r>
            <a:endParaRPr lang="en-US" sz="3200" dirty="0">
              <a:ea typeface="Calibri"/>
              <a:cs typeface="Calibri"/>
            </a:endParaRPr>
          </a:p>
          <a:p>
            <a:pPr marL="457200" indent="-457200">
              <a:buFont typeface="Arial"/>
              <a:buChar char="•"/>
            </a:pPr>
            <a:r>
              <a:rPr lang="en-US" sz="3200" kern="0" dirty="0">
                <a:ea typeface="Calibri"/>
                <a:cs typeface="Calibri"/>
              </a:rPr>
              <a:t>The Final MOA was signed December 11, 2025</a:t>
            </a:r>
          </a:p>
          <a:p>
            <a:pPr indent="-457200">
              <a:buFont typeface="Arial"/>
              <a:buChar char="•"/>
            </a:pPr>
            <a:endParaRPr lang="en-US" sz="2800" b="1" kern="0" dirty="0">
              <a:ea typeface="Calibri"/>
              <a:cs typeface="Calibri"/>
            </a:endParaRPr>
          </a:p>
          <a:p>
            <a:pPr marL="457200" indent="-457200">
              <a:buFont typeface="Arial"/>
              <a:buChar char="•"/>
            </a:pPr>
            <a:endParaRPr lang="en-US" sz="2800" b="1" kern="0" dirty="0">
              <a:ea typeface="Calibri"/>
              <a:cs typeface="Calibri"/>
            </a:endParaRPr>
          </a:p>
          <a:p>
            <a:pPr marL="457200" indent="-457200">
              <a:buFont typeface="Arial"/>
              <a:buChar char="•"/>
            </a:pPr>
            <a:endParaRPr lang="en-US" sz="2800" b="1" kern="0" dirty="0">
              <a:ea typeface="Calibri"/>
              <a:cs typeface="Calibri"/>
            </a:endParaRPr>
          </a:p>
        </p:txBody>
      </p:sp>
      <p:sp>
        <p:nvSpPr>
          <p:cNvPr id="8" name="Content Placeholder 3">
            <a:extLst>
              <a:ext uri="{FF2B5EF4-FFF2-40B4-BE49-F238E27FC236}">
                <a16:creationId xmlns:a16="http://schemas.microsoft.com/office/drawing/2014/main" id="{CEE4B5ED-7DB0-9C22-C2F3-BBFCD8296BFD}"/>
              </a:ext>
            </a:extLst>
          </p:cNvPr>
          <p:cNvSpPr txBox="1">
            <a:spLocks/>
          </p:cNvSpPr>
          <p:nvPr/>
        </p:nvSpPr>
        <p:spPr>
          <a:xfrm>
            <a:off x="4576333" y="9113568"/>
            <a:ext cx="10100815" cy="612565"/>
          </a:xfrm>
          <a:prstGeom prst="rect">
            <a:avLst/>
          </a:prstGeom>
        </p:spPr>
        <p:txBody>
          <a:bodyPr lIns="91440" tIns="45720" rIns="91440" bIns="45720" anchor="t"/>
          <a:lstStyle>
            <a:lvl1pPr algn="l" rtl="0" eaLnBrk="1" fontAlgn="base" hangingPunct="1">
              <a:spcBef>
                <a:spcPct val="20000"/>
              </a:spcBef>
              <a:spcAft>
                <a:spcPct val="0"/>
              </a:spcAft>
              <a:defRPr>
                <a:solidFill>
                  <a:schemeClr val="tx1"/>
                </a:solidFill>
                <a:latin typeface="+mn-lt"/>
                <a:ea typeface="+mn-ea"/>
                <a:cs typeface="+mn-cs"/>
              </a:defRPr>
            </a:lvl1pPr>
            <a:lvl2pPr marL="457200" algn="l" rtl="0" eaLnBrk="1" fontAlgn="base" hangingPunct="1">
              <a:spcBef>
                <a:spcPct val="20000"/>
              </a:spcBef>
              <a:spcAft>
                <a:spcPct val="0"/>
              </a:spcAft>
              <a:defRPr>
                <a:solidFill>
                  <a:schemeClr val="tx1"/>
                </a:solidFill>
                <a:latin typeface="+mn-lt"/>
                <a:ea typeface="+mn-ea"/>
                <a:cs typeface="+mn-cs"/>
              </a:defRPr>
            </a:lvl2pPr>
            <a:lvl3pPr marL="914400" algn="l" rtl="0" eaLnBrk="1" fontAlgn="base" hangingPunct="1">
              <a:spcBef>
                <a:spcPct val="20000"/>
              </a:spcBef>
              <a:spcAft>
                <a:spcPct val="0"/>
              </a:spcAft>
              <a:defRPr>
                <a:solidFill>
                  <a:schemeClr val="tx1"/>
                </a:solidFill>
                <a:latin typeface="+mn-lt"/>
                <a:ea typeface="+mn-ea"/>
                <a:cs typeface="+mn-cs"/>
              </a:defRPr>
            </a:lvl3pPr>
            <a:lvl4pPr marL="1371600" algn="l" rtl="0" eaLnBrk="1" fontAlgn="base" hangingPunct="1">
              <a:spcBef>
                <a:spcPct val="20000"/>
              </a:spcBef>
              <a:spcAft>
                <a:spcPct val="0"/>
              </a:spcAft>
              <a:defRPr>
                <a:solidFill>
                  <a:schemeClr val="tx1"/>
                </a:solidFill>
                <a:latin typeface="+mn-lt"/>
                <a:ea typeface="+mn-ea"/>
                <a:cs typeface="+mn-cs"/>
              </a:defRPr>
            </a:lvl4pPr>
            <a:lvl5pPr marL="1828800" algn="l" rtl="0" eaLnBrk="1" fontAlgn="base" hangingPunct="1">
              <a:spcBef>
                <a:spcPct val="20000"/>
              </a:spcBef>
              <a:spcAft>
                <a:spcPct val="0"/>
              </a:spcAft>
              <a:defRPr>
                <a:solidFill>
                  <a:schemeClr val="tx1"/>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r>
              <a:rPr lang="en-US" sz="2800" i="1" kern="0" dirty="0">
                <a:solidFill>
                  <a:schemeClr val="bg1">
                    <a:lumMod val="50000"/>
                  </a:schemeClr>
                </a:solidFill>
                <a:ea typeface="+mn-lt"/>
                <a:cs typeface="+mn-lt"/>
              </a:rPr>
              <a:t>"When you are through changing, you are through." - Bruce Barton</a:t>
            </a:r>
            <a:endParaRPr lang="en-US" i="1" dirty="0">
              <a:solidFill>
                <a:schemeClr val="bg1">
                  <a:lumMod val="50000"/>
                </a:schemeClr>
              </a:solidFill>
            </a:endParaRPr>
          </a:p>
          <a:p>
            <a:pPr marL="457200" indent="-457200">
              <a:buFont typeface="Arial"/>
              <a:buChar char="•"/>
            </a:pPr>
            <a:endParaRPr lang="en-US" sz="2800" i="1" kern="0" dirty="0">
              <a:solidFill>
                <a:schemeClr val="bg1">
                  <a:lumMod val="50000"/>
                </a:schemeClr>
              </a:solidFill>
              <a:ea typeface="Calibri"/>
              <a:cs typeface="Calibri"/>
            </a:endParaRPr>
          </a:p>
          <a:p>
            <a:pPr marL="457200" indent="-457200">
              <a:buFont typeface="Arial"/>
              <a:buChar char="•"/>
            </a:pPr>
            <a:endParaRPr lang="en-US" sz="2800" i="1" kern="0" dirty="0">
              <a:solidFill>
                <a:schemeClr val="bg1">
                  <a:lumMod val="50000"/>
                </a:schemeClr>
              </a:solidFill>
              <a:ea typeface="Calibri"/>
              <a:cs typeface="Calibri"/>
            </a:endParaRPr>
          </a:p>
          <a:p>
            <a:pPr marL="457200" indent="-457200">
              <a:buFont typeface="Arial"/>
              <a:buChar char="•"/>
            </a:pPr>
            <a:endParaRPr lang="en-US" sz="2800" i="1" kern="0" dirty="0">
              <a:solidFill>
                <a:schemeClr val="bg1">
                  <a:lumMod val="50000"/>
                </a:schemeClr>
              </a:solidFill>
              <a:ea typeface="Calibri"/>
              <a:cs typeface="Calibri"/>
            </a:endParaRPr>
          </a:p>
        </p:txBody>
      </p:sp>
    </p:spTree>
    <p:extLst>
      <p:ext uri="{BB962C8B-B14F-4D97-AF65-F5344CB8AC3E}">
        <p14:creationId xmlns:p14="http://schemas.microsoft.com/office/powerpoint/2010/main" val="9235026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3B75EB-7443-97D9-EBB4-C4B77511F60A}"/>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D62E9BB8-AE07-C628-6CA8-F11F56CBD9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CBECE9B0-E8B1-02C1-FD5A-F7609B04AF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CEEA3419-7DE5-C782-02B1-22D7987780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D346D0A7-2CC1-99B5-FFCA-1819C49CC102}"/>
              </a:ext>
            </a:extLst>
          </p:cNvPr>
          <p:cNvSpPr>
            <a:spLocks noGrp="1"/>
          </p:cNvSpPr>
          <p:nvPr>
            <p:ph type="title"/>
          </p:nvPr>
        </p:nvSpPr>
        <p:spPr>
          <a:xfrm>
            <a:off x="1143000" y="1251439"/>
            <a:ext cx="16459200" cy="1115690"/>
          </a:xfrm>
        </p:spPr>
        <p:txBody>
          <a:bodyPr wrap="square" lIns="0" tIns="0" rIns="0" bIns="0" anchor="t">
            <a:spAutoFit/>
          </a:bodyPr>
          <a:lstStyle/>
          <a:p>
            <a:pPr algn="r"/>
            <a:r>
              <a:rPr lang="en-US"/>
              <a:t>Step 10: Money Matters</a:t>
            </a:r>
          </a:p>
        </p:txBody>
      </p:sp>
      <p:pic>
        <p:nvPicPr>
          <p:cNvPr id="5" name="Picture 4">
            <a:extLst>
              <a:ext uri="{FF2B5EF4-FFF2-40B4-BE49-F238E27FC236}">
                <a16:creationId xmlns:a16="http://schemas.microsoft.com/office/drawing/2014/main" id="{04B298A1-68AC-B017-37A9-EF41DE54F26A}"/>
              </a:ext>
            </a:extLst>
          </p:cNvPr>
          <p:cNvPicPr>
            <a:picLocks noChangeAspect="1"/>
          </p:cNvPicPr>
          <p:nvPr/>
        </p:nvPicPr>
        <p:blipFill>
          <a:blip r:embed="rId5"/>
          <a:stretch>
            <a:fillRect/>
          </a:stretch>
        </p:blipFill>
        <p:spPr>
          <a:xfrm>
            <a:off x="342910" y="3002267"/>
            <a:ext cx="10538730" cy="4737654"/>
          </a:xfrm>
          <a:prstGeom prst="rect">
            <a:avLst/>
          </a:prstGeom>
          <a:ln w="38100" cap="sq">
            <a:solidFill>
              <a:srgbClr val="000000"/>
            </a:solidFill>
            <a:prstDash val="solid"/>
            <a:miter lim="800000"/>
          </a:ln>
          <a:effectLst>
            <a:outerShdw blurRad="50800" dist="482600" dir="2700000" algn="tl" rotWithShape="0">
              <a:srgbClr val="00B050">
                <a:alpha val="69000"/>
              </a:srgbClr>
            </a:outerShdw>
          </a:effectLst>
        </p:spPr>
      </p:pic>
      <p:sp>
        <p:nvSpPr>
          <p:cNvPr id="6" name="Content Placeholder 3">
            <a:extLst>
              <a:ext uri="{FF2B5EF4-FFF2-40B4-BE49-F238E27FC236}">
                <a16:creationId xmlns:a16="http://schemas.microsoft.com/office/drawing/2014/main" id="{81D64D6C-6E21-20EE-5B41-B7E4C8984174}"/>
              </a:ext>
            </a:extLst>
          </p:cNvPr>
          <p:cNvSpPr txBox="1">
            <a:spLocks/>
          </p:cNvSpPr>
          <p:nvPr/>
        </p:nvSpPr>
        <p:spPr>
          <a:xfrm>
            <a:off x="11299874" y="2682534"/>
            <a:ext cx="6648871" cy="4737654"/>
          </a:xfrm>
          <a:prstGeom prst="rect">
            <a:avLst/>
          </a:prstGeom>
          <a:solidFill>
            <a:schemeClr val="bg1">
              <a:alpha val="50000"/>
            </a:schemeClr>
          </a:solidFill>
        </p:spPr>
        <p:txBody>
          <a:bodyPr lIns="91440" tIns="45720" rIns="91440" bIns="45720" anchor="t"/>
          <a:lstStyle>
            <a:lvl1pPr algn="l" rtl="0" eaLnBrk="1" fontAlgn="base" hangingPunct="1">
              <a:spcBef>
                <a:spcPct val="20000"/>
              </a:spcBef>
              <a:spcAft>
                <a:spcPct val="0"/>
              </a:spcAft>
              <a:defRPr>
                <a:solidFill>
                  <a:schemeClr val="tx1"/>
                </a:solidFill>
                <a:latin typeface="+mn-lt"/>
                <a:ea typeface="+mn-ea"/>
                <a:cs typeface="+mn-cs"/>
              </a:defRPr>
            </a:lvl1pPr>
            <a:lvl2pPr marL="457200" algn="l" rtl="0" eaLnBrk="1" fontAlgn="base" hangingPunct="1">
              <a:spcBef>
                <a:spcPct val="20000"/>
              </a:spcBef>
              <a:spcAft>
                <a:spcPct val="0"/>
              </a:spcAft>
              <a:defRPr>
                <a:solidFill>
                  <a:schemeClr val="tx1"/>
                </a:solidFill>
                <a:latin typeface="+mn-lt"/>
                <a:ea typeface="+mn-ea"/>
                <a:cs typeface="+mn-cs"/>
              </a:defRPr>
            </a:lvl2pPr>
            <a:lvl3pPr marL="914400" algn="l" rtl="0" eaLnBrk="1" fontAlgn="base" hangingPunct="1">
              <a:spcBef>
                <a:spcPct val="20000"/>
              </a:spcBef>
              <a:spcAft>
                <a:spcPct val="0"/>
              </a:spcAft>
              <a:defRPr>
                <a:solidFill>
                  <a:schemeClr val="tx1"/>
                </a:solidFill>
                <a:latin typeface="+mn-lt"/>
                <a:ea typeface="+mn-ea"/>
                <a:cs typeface="+mn-cs"/>
              </a:defRPr>
            </a:lvl3pPr>
            <a:lvl4pPr marL="1371600" algn="l" rtl="0" eaLnBrk="1" fontAlgn="base" hangingPunct="1">
              <a:spcBef>
                <a:spcPct val="20000"/>
              </a:spcBef>
              <a:spcAft>
                <a:spcPct val="0"/>
              </a:spcAft>
              <a:defRPr>
                <a:solidFill>
                  <a:schemeClr val="tx1"/>
                </a:solidFill>
                <a:latin typeface="+mn-lt"/>
                <a:ea typeface="+mn-ea"/>
                <a:cs typeface="+mn-cs"/>
              </a:defRPr>
            </a:lvl4pPr>
            <a:lvl5pPr marL="1828800" algn="l" rtl="0" eaLnBrk="1" fontAlgn="base" hangingPunct="1">
              <a:spcBef>
                <a:spcPct val="20000"/>
              </a:spcBef>
              <a:spcAft>
                <a:spcPct val="0"/>
              </a:spcAft>
              <a:defRPr>
                <a:solidFill>
                  <a:schemeClr val="tx1"/>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457200" indent="-457200">
              <a:buFont typeface="Arial"/>
              <a:buChar char="•"/>
            </a:pPr>
            <a:r>
              <a:rPr lang="en-US" sz="3200" kern="0" dirty="0">
                <a:ea typeface="Calibri"/>
                <a:cs typeface="Calibri"/>
              </a:rPr>
              <a:t>The pre-permission and post-permission review total was $39,365</a:t>
            </a:r>
          </a:p>
          <a:p>
            <a:pPr marL="457200" indent="-457200">
              <a:buFont typeface="Arial"/>
              <a:buChar char="•"/>
            </a:pPr>
            <a:r>
              <a:rPr lang="en-US" sz="3200" kern="0" dirty="0">
                <a:ea typeface="Calibri"/>
                <a:cs typeface="Calibri"/>
              </a:rPr>
              <a:t>USACE "can't charge/bill for work that hasn't been performed yet"</a:t>
            </a:r>
          </a:p>
          <a:p>
            <a:pPr marL="457200" indent="-457200">
              <a:buFont typeface="Arial"/>
              <a:buChar char="•"/>
            </a:pPr>
            <a:r>
              <a:rPr lang="en-US" sz="3200" kern="0" dirty="0">
                <a:ea typeface="Calibri"/>
                <a:cs typeface="Calibri"/>
              </a:rPr>
              <a:t>USACE "can't work on reviews without funds"</a:t>
            </a:r>
          </a:p>
          <a:p>
            <a:pPr marL="457200" indent="-457200">
              <a:buFont typeface="Arial"/>
              <a:buChar char="•"/>
            </a:pPr>
            <a:r>
              <a:rPr lang="en-US" sz="3200" kern="0" dirty="0">
                <a:ea typeface="Calibri"/>
                <a:cs typeface="Calibri"/>
              </a:rPr>
              <a:t>The entire funding amount was transferred to USACE on January 7, 2026</a:t>
            </a:r>
            <a:endParaRPr lang="en-US" sz="2400" b="1" kern="0" dirty="0">
              <a:ea typeface="Calibri"/>
              <a:cs typeface="Calibri"/>
            </a:endParaRPr>
          </a:p>
        </p:txBody>
      </p:sp>
      <p:sp>
        <p:nvSpPr>
          <p:cNvPr id="8" name="Content Placeholder 3">
            <a:extLst>
              <a:ext uri="{FF2B5EF4-FFF2-40B4-BE49-F238E27FC236}">
                <a16:creationId xmlns:a16="http://schemas.microsoft.com/office/drawing/2014/main" id="{5FFAACBA-E61A-7E70-082B-6EE5E25CF118}"/>
              </a:ext>
            </a:extLst>
          </p:cNvPr>
          <p:cNvSpPr txBox="1">
            <a:spLocks/>
          </p:cNvSpPr>
          <p:nvPr/>
        </p:nvSpPr>
        <p:spPr>
          <a:xfrm>
            <a:off x="2555175" y="9113568"/>
            <a:ext cx="12121973" cy="612565"/>
          </a:xfrm>
          <a:prstGeom prst="rect">
            <a:avLst/>
          </a:prstGeom>
        </p:spPr>
        <p:txBody>
          <a:bodyPr lIns="91440" tIns="45720" rIns="91440" bIns="45720" anchor="t"/>
          <a:lstStyle>
            <a:lvl1pPr algn="l" rtl="0" eaLnBrk="1" fontAlgn="base" hangingPunct="1">
              <a:spcBef>
                <a:spcPct val="20000"/>
              </a:spcBef>
              <a:spcAft>
                <a:spcPct val="0"/>
              </a:spcAft>
              <a:defRPr>
                <a:solidFill>
                  <a:schemeClr val="tx1"/>
                </a:solidFill>
                <a:latin typeface="+mn-lt"/>
                <a:ea typeface="+mn-ea"/>
                <a:cs typeface="+mn-cs"/>
              </a:defRPr>
            </a:lvl1pPr>
            <a:lvl2pPr marL="457200" algn="l" rtl="0" eaLnBrk="1" fontAlgn="base" hangingPunct="1">
              <a:spcBef>
                <a:spcPct val="20000"/>
              </a:spcBef>
              <a:spcAft>
                <a:spcPct val="0"/>
              </a:spcAft>
              <a:defRPr>
                <a:solidFill>
                  <a:schemeClr val="tx1"/>
                </a:solidFill>
                <a:latin typeface="+mn-lt"/>
                <a:ea typeface="+mn-ea"/>
                <a:cs typeface="+mn-cs"/>
              </a:defRPr>
            </a:lvl2pPr>
            <a:lvl3pPr marL="914400" algn="l" rtl="0" eaLnBrk="1" fontAlgn="base" hangingPunct="1">
              <a:spcBef>
                <a:spcPct val="20000"/>
              </a:spcBef>
              <a:spcAft>
                <a:spcPct val="0"/>
              </a:spcAft>
              <a:defRPr>
                <a:solidFill>
                  <a:schemeClr val="tx1"/>
                </a:solidFill>
                <a:latin typeface="+mn-lt"/>
                <a:ea typeface="+mn-ea"/>
                <a:cs typeface="+mn-cs"/>
              </a:defRPr>
            </a:lvl3pPr>
            <a:lvl4pPr marL="1371600" algn="l" rtl="0" eaLnBrk="1" fontAlgn="base" hangingPunct="1">
              <a:spcBef>
                <a:spcPct val="20000"/>
              </a:spcBef>
              <a:spcAft>
                <a:spcPct val="0"/>
              </a:spcAft>
              <a:defRPr>
                <a:solidFill>
                  <a:schemeClr val="tx1"/>
                </a:solidFill>
                <a:latin typeface="+mn-lt"/>
                <a:ea typeface="+mn-ea"/>
                <a:cs typeface="+mn-cs"/>
              </a:defRPr>
            </a:lvl4pPr>
            <a:lvl5pPr marL="1828800" algn="l" rtl="0" eaLnBrk="1" fontAlgn="base" hangingPunct="1">
              <a:spcBef>
                <a:spcPct val="20000"/>
              </a:spcBef>
              <a:spcAft>
                <a:spcPct val="0"/>
              </a:spcAft>
              <a:defRPr>
                <a:solidFill>
                  <a:schemeClr val="tx1"/>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r>
              <a:rPr lang="en-US" sz="2800" i="1" kern="0" dirty="0">
                <a:solidFill>
                  <a:schemeClr val="bg1">
                    <a:lumMod val="50000"/>
                  </a:schemeClr>
                </a:solidFill>
                <a:ea typeface="+mn-lt"/>
                <a:cs typeface="+mn-lt"/>
              </a:rPr>
              <a:t>"Never spend your money before you have earned it." - Thomas Jefferson</a:t>
            </a:r>
            <a:endParaRPr lang="en-US" sz="2800" i="1" kern="0" dirty="0">
              <a:solidFill>
                <a:schemeClr val="bg1">
                  <a:lumMod val="50000"/>
                </a:schemeClr>
              </a:solidFill>
              <a:ea typeface="Calibri"/>
              <a:cs typeface="Calibri"/>
            </a:endParaRPr>
          </a:p>
          <a:p>
            <a:pPr marL="457200" indent="-457200">
              <a:buFont typeface="Arial"/>
              <a:buChar char="•"/>
            </a:pPr>
            <a:endParaRPr lang="en-US" sz="2800" i="1" kern="0" dirty="0">
              <a:solidFill>
                <a:schemeClr val="bg1">
                  <a:lumMod val="50000"/>
                </a:schemeClr>
              </a:solidFill>
              <a:ea typeface="Calibri"/>
              <a:cs typeface="Calibri"/>
            </a:endParaRPr>
          </a:p>
          <a:p>
            <a:pPr marL="457200" indent="-457200">
              <a:buFont typeface="Arial"/>
              <a:buChar char="•"/>
            </a:pPr>
            <a:endParaRPr lang="en-US" sz="2800" i="1" kern="0" dirty="0">
              <a:solidFill>
                <a:schemeClr val="bg1">
                  <a:lumMod val="50000"/>
                </a:schemeClr>
              </a:solidFill>
              <a:ea typeface="Calibri"/>
              <a:cs typeface="Calibri"/>
            </a:endParaRPr>
          </a:p>
          <a:p>
            <a:pPr marL="457200" indent="-457200">
              <a:buFont typeface="Arial"/>
              <a:buChar char="•"/>
            </a:pPr>
            <a:endParaRPr lang="en-US" sz="2800" i="1" kern="0" dirty="0">
              <a:solidFill>
                <a:schemeClr val="bg1">
                  <a:lumMod val="50000"/>
                </a:schemeClr>
              </a:solidFill>
              <a:ea typeface="Calibri"/>
              <a:cs typeface="Calibri"/>
            </a:endParaRPr>
          </a:p>
        </p:txBody>
      </p:sp>
    </p:spTree>
    <p:extLst>
      <p:ext uri="{BB962C8B-B14F-4D97-AF65-F5344CB8AC3E}">
        <p14:creationId xmlns:p14="http://schemas.microsoft.com/office/powerpoint/2010/main" val="16042089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22C55B-823E-F5BD-086F-AACC8DF92898}"/>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41DD8299-C19F-3717-B3E8-5698A1D419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B5FFCA6E-29A0-5FC8-1686-99F9385944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8E63AA6A-E984-DF17-CF0E-710502F34E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1483C033-7620-E76D-216B-0A9E80790413}"/>
              </a:ext>
            </a:extLst>
          </p:cNvPr>
          <p:cNvSpPr>
            <a:spLocks noGrp="1"/>
          </p:cNvSpPr>
          <p:nvPr>
            <p:ph type="title"/>
          </p:nvPr>
        </p:nvSpPr>
        <p:spPr>
          <a:xfrm>
            <a:off x="1143000" y="1251439"/>
            <a:ext cx="16459200" cy="1115690"/>
          </a:xfrm>
        </p:spPr>
        <p:txBody>
          <a:bodyPr wrap="square" lIns="0" tIns="0" rIns="0" bIns="0" anchor="t">
            <a:spAutoFit/>
          </a:bodyPr>
          <a:lstStyle/>
          <a:p>
            <a:pPr algn="r"/>
            <a:r>
              <a:rPr lang="en-US"/>
              <a:t>Step 11: Visit the Dr(Checks)</a:t>
            </a:r>
          </a:p>
        </p:txBody>
      </p:sp>
      <p:pic>
        <p:nvPicPr>
          <p:cNvPr id="5" name="Picture 4">
            <a:extLst>
              <a:ext uri="{FF2B5EF4-FFF2-40B4-BE49-F238E27FC236}">
                <a16:creationId xmlns:a16="http://schemas.microsoft.com/office/drawing/2014/main" id="{63997244-3F4B-42D6-CCC3-EABBE947BC16}"/>
              </a:ext>
            </a:extLst>
          </p:cNvPr>
          <p:cNvPicPr>
            <a:picLocks noChangeAspect="1"/>
          </p:cNvPicPr>
          <p:nvPr/>
        </p:nvPicPr>
        <p:blipFill>
          <a:blip r:embed="rId5"/>
          <a:stretch>
            <a:fillRect/>
          </a:stretch>
        </p:blipFill>
        <p:spPr>
          <a:xfrm>
            <a:off x="955030" y="2364467"/>
            <a:ext cx="9607209" cy="62502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Content Placeholder 3">
            <a:extLst>
              <a:ext uri="{FF2B5EF4-FFF2-40B4-BE49-F238E27FC236}">
                <a16:creationId xmlns:a16="http://schemas.microsoft.com/office/drawing/2014/main" id="{63F51F9E-6764-5569-59DC-455D66725209}"/>
              </a:ext>
            </a:extLst>
          </p:cNvPr>
          <p:cNvSpPr txBox="1">
            <a:spLocks/>
          </p:cNvSpPr>
          <p:nvPr/>
        </p:nvSpPr>
        <p:spPr>
          <a:xfrm>
            <a:off x="10877550" y="2682533"/>
            <a:ext cx="7071195" cy="4766017"/>
          </a:xfrm>
          <a:prstGeom prst="rect">
            <a:avLst/>
          </a:prstGeom>
          <a:solidFill>
            <a:schemeClr val="bg1">
              <a:alpha val="50000"/>
            </a:schemeClr>
          </a:solidFill>
        </p:spPr>
        <p:txBody>
          <a:bodyPr lIns="91440" tIns="45720" rIns="91440" bIns="45720" anchor="t"/>
          <a:lstStyle>
            <a:lvl1pPr algn="l" rtl="0" eaLnBrk="1" fontAlgn="base" hangingPunct="1">
              <a:spcBef>
                <a:spcPct val="20000"/>
              </a:spcBef>
              <a:spcAft>
                <a:spcPct val="0"/>
              </a:spcAft>
              <a:defRPr>
                <a:solidFill>
                  <a:schemeClr val="tx1"/>
                </a:solidFill>
                <a:latin typeface="+mn-lt"/>
                <a:ea typeface="+mn-ea"/>
                <a:cs typeface="+mn-cs"/>
              </a:defRPr>
            </a:lvl1pPr>
            <a:lvl2pPr marL="457200" algn="l" rtl="0" eaLnBrk="1" fontAlgn="base" hangingPunct="1">
              <a:spcBef>
                <a:spcPct val="20000"/>
              </a:spcBef>
              <a:spcAft>
                <a:spcPct val="0"/>
              </a:spcAft>
              <a:defRPr>
                <a:solidFill>
                  <a:schemeClr val="tx1"/>
                </a:solidFill>
                <a:latin typeface="+mn-lt"/>
                <a:ea typeface="+mn-ea"/>
                <a:cs typeface="+mn-cs"/>
              </a:defRPr>
            </a:lvl2pPr>
            <a:lvl3pPr marL="914400" algn="l" rtl="0" eaLnBrk="1" fontAlgn="base" hangingPunct="1">
              <a:spcBef>
                <a:spcPct val="20000"/>
              </a:spcBef>
              <a:spcAft>
                <a:spcPct val="0"/>
              </a:spcAft>
              <a:defRPr>
                <a:solidFill>
                  <a:schemeClr val="tx1"/>
                </a:solidFill>
                <a:latin typeface="+mn-lt"/>
                <a:ea typeface="+mn-ea"/>
                <a:cs typeface="+mn-cs"/>
              </a:defRPr>
            </a:lvl3pPr>
            <a:lvl4pPr marL="1371600" algn="l" rtl="0" eaLnBrk="1" fontAlgn="base" hangingPunct="1">
              <a:spcBef>
                <a:spcPct val="20000"/>
              </a:spcBef>
              <a:spcAft>
                <a:spcPct val="0"/>
              </a:spcAft>
              <a:defRPr>
                <a:solidFill>
                  <a:schemeClr val="tx1"/>
                </a:solidFill>
                <a:latin typeface="+mn-lt"/>
                <a:ea typeface="+mn-ea"/>
                <a:cs typeface="+mn-cs"/>
              </a:defRPr>
            </a:lvl4pPr>
            <a:lvl5pPr marL="1828800" algn="l" rtl="0" eaLnBrk="1" fontAlgn="base" hangingPunct="1">
              <a:spcBef>
                <a:spcPct val="20000"/>
              </a:spcBef>
              <a:spcAft>
                <a:spcPct val="0"/>
              </a:spcAft>
              <a:defRPr>
                <a:solidFill>
                  <a:schemeClr val="tx1"/>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457200" indent="-457200">
              <a:buFont typeface="Arial"/>
              <a:buChar char="•"/>
            </a:pPr>
            <a:r>
              <a:rPr lang="en-US" sz="3200" kern="0" dirty="0">
                <a:ea typeface="Calibri"/>
                <a:cs typeface="Calibri"/>
              </a:rPr>
              <a:t>Submittal review comments were handled through an online software program called </a:t>
            </a:r>
            <a:r>
              <a:rPr lang="en-US" sz="3200" kern="0" dirty="0" err="1">
                <a:ea typeface="Calibri"/>
                <a:cs typeface="Calibri"/>
              </a:rPr>
              <a:t>DrChecks</a:t>
            </a:r>
            <a:endParaRPr lang="en-US" sz="3200" kern="0" dirty="0">
              <a:ea typeface="Calibri"/>
              <a:cs typeface="Calibri"/>
            </a:endParaRPr>
          </a:p>
          <a:p>
            <a:pPr marL="457200" indent="-457200">
              <a:buFont typeface="Arial"/>
              <a:buChar char="•"/>
            </a:pPr>
            <a:r>
              <a:rPr lang="en-US" sz="3200" kern="0" dirty="0">
                <a:ea typeface="Calibri"/>
                <a:cs typeface="Calibri"/>
              </a:rPr>
              <a:t>USACE Subject Matter Experts made comments about various issues (geotechnical, environmental, construction specs, etc.)</a:t>
            </a:r>
          </a:p>
          <a:p>
            <a:pPr marL="457200" indent="-457200">
              <a:buFont typeface="Arial"/>
              <a:buChar char="•"/>
            </a:pPr>
            <a:r>
              <a:rPr lang="en-US" sz="3200" kern="0" dirty="0">
                <a:ea typeface="Calibri"/>
                <a:cs typeface="Calibri"/>
              </a:rPr>
              <a:t>KYTC answered questions, provided additional information, and addressed changes in </a:t>
            </a:r>
            <a:r>
              <a:rPr lang="en-US" sz="3200" kern="0" dirty="0" err="1">
                <a:ea typeface="Calibri"/>
                <a:cs typeface="Calibri"/>
              </a:rPr>
              <a:t>DrChecks</a:t>
            </a:r>
            <a:endParaRPr lang="en-US" sz="3200" kern="0" dirty="0">
              <a:ea typeface="Calibri"/>
              <a:cs typeface="Calibri"/>
            </a:endParaRPr>
          </a:p>
          <a:p>
            <a:pPr marL="457200" indent="-457200">
              <a:buFont typeface="Arial"/>
              <a:buChar char="•"/>
            </a:pPr>
            <a:endParaRPr lang="en-US" sz="2800" b="1" kern="0" dirty="0">
              <a:ea typeface="Calibri"/>
              <a:cs typeface="Calibri"/>
            </a:endParaRPr>
          </a:p>
          <a:p>
            <a:pPr marL="457200" indent="-457200">
              <a:buFont typeface="Arial"/>
              <a:buChar char="•"/>
            </a:pPr>
            <a:endParaRPr lang="en-US" sz="2800" b="1" kern="0" dirty="0">
              <a:ea typeface="Calibri"/>
              <a:cs typeface="Calibri"/>
            </a:endParaRPr>
          </a:p>
        </p:txBody>
      </p:sp>
      <p:sp>
        <p:nvSpPr>
          <p:cNvPr id="8" name="Content Placeholder 3">
            <a:extLst>
              <a:ext uri="{FF2B5EF4-FFF2-40B4-BE49-F238E27FC236}">
                <a16:creationId xmlns:a16="http://schemas.microsoft.com/office/drawing/2014/main" id="{8E549A72-24A1-ACA5-F8CC-793D52EE4F9D}"/>
              </a:ext>
            </a:extLst>
          </p:cNvPr>
          <p:cNvSpPr txBox="1">
            <a:spLocks/>
          </p:cNvSpPr>
          <p:nvPr/>
        </p:nvSpPr>
        <p:spPr>
          <a:xfrm>
            <a:off x="1872163" y="9113568"/>
            <a:ext cx="12749229" cy="612565"/>
          </a:xfrm>
          <a:prstGeom prst="rect">
            <a:avLst/>
          </a:prstGeom>
        </p:spPr>
        <p:txBody>
          <a:bodyPr lIns="91440" tIns="45720" rIns="91440" bIns="45720" anchor="t"/>
          <a:lstStyle>
            <a:lvl1pPr algn="l" rtl="0" eaLnBrk="1" fontAlgn="base" hangingPunct="1">
              <a:spcBef>
                <a:spcPct val="20000"/>
              </a:spcBef>
              <a:spcAft>
                <a:spcPct val="0"/>
              </a:spcAft>
              <a:defRPr>
                <a:solidFill>
                  <a:schemeClr val="tx1"/>
                </a:solidFill>
                <a:latin typeface="+mn-lt"/>
                <a:ea typeface="+mn-ea"/>
                <a:cs typeface="+mn-cs"/>
              </a:defRPr>
            </a:lvl1pPr>
            <a:lvl2pPr marL="457200" algn="l" rtl="0" eaLnBrk="1" fontAlgn="base" hangingPunct="1">
              <a:spcBef>
                <a:spcPct val="20000"/>
              </a:spcBef>
              <a:spcAft>
                <a:spcPct val="0"/>
              </a:spcAft>
              <a:defRPr>
                <a:solidFill>
                  <a:schemeClr val="tx1"/>
                </a:solidFill>
                <a:latin typeface="+mn-lt"/>
                <a:ea typeface="+mn-ea"/>
                <a:cs typeface="+mn-cs"/>
              </a:defRPr>
            </a:lvl2pPr>
            <a:lvl3pPr marL="914400" algn="l" rtl="0" eaLnBrk="1" fontAlgn="base" hangingPunct="1">
              <a:spcBef>
                <a:spcPct val="20000"/>
              </a:spcBef>
              <a:spcAft>
                <a:spcPct val="0"/>
              </a:spcAft>
              <a:defRPr>
                <a:solidFill>
                  <a:schemeClr val="tx1"/>
                </a:solidFill>
                <a:latin typeface="+mn-lt"/>
                <a:ea typeface="+mn-ea"/>
                <a:cs typeface="+mn-cs"/>
              </a:defRPr>
            </a:lvl3pPr>
            <a:lvl4pPr marL="1371600" algn="l" rtl="0" eaLnBrk="1" fontAlgn="base" hangingPunct="1">
              <a:spcBef>
                <a:spcPct val="20000"/>
              </a:spcBef>
              <a:spcAft>
                <a:spcPct val="0"/>
              </a:spcAft>
              <a:defRPr>
                <a:solidFill>
                  <a:schemeClr val="tx1"/>
                </a:solidFill>
                <a:latin typeface="+mn-lt"/>
                <a:ea typeface="+mn-ea"/>
                <a:cs typeface="+mn-cs"/>
              </a:defRPr>
            </a:lvl4pPr>
            <a:lvl5pPr marL="1828800" algn="l" rtl="0" eaLnBrk="1" fontAlgn="base" hangingPunct="1">
              <a:spcBef>
                <a:spcPct val="20000"/>
              </a:spcBef>
              <a:spcAft>
                <a:spcPct val="0"/>
              </a:spcAft>
              <a:defRPr>
                <a:solidFill>
                  <a:schemeClr val="tx1"/>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r>
              <a:rPr lang="en-US" sz="2800" i="1" kern="0" dirty="0">
                <a:solidFill>
                  <a:schemeClr val="bg1">
                    <a:lumMod val="50000"/>
                  </a:schemeClr>
                </a:solidFill>
                <a:ea typeface="+mn-lt"/>
                <a:cs typeface="+mn-lt"/>
              </a:rPr>
              <a:t>"Isn't it a bit unnerving that doctors call what they do "practice"?" - George Carlin</a:t>
            </a:r>
            <a:endParaRPr lang="en-US" sz="2800" i="1" kern="0" dirty="0">
              <a:solidFill>
                <a:schemeClr val="bg1">
                  <a:lumMod val="50000"/>
                </a:schemeClr>
              </a:solidFill>
              <a:ea typeface="Calibri"/>
              <a:cs typeface="Calibri"/>
            </a:endParaRPr>
          </a:p>
          <a:p>
            <a:pPr marL="457200" indent="-457200">
              <a:buFont typeface="Arial"/>
              <a:buChar char="•"/>
            </a:pPr>
            <a:endParaRPr lang="en-US" sz="2800" i="1" kern="0" dirty="0">
              <a:solidFill>
                <a:schemeClr val="bg1">
                  <a:lumMod val="50000"/>
                </a:schemeClr>
              </a:solidFill>
              <a:ea typeface="Calibri"/>
              <a:cs typeface="Calibri"/>
            </a:endParaRPr>
          </a:p>
          <a:p>
            <a:pPr marL="457200" indent="-457200">
              <a:buFont typeface="Arial"/>
              <a:buChar char="•"/>
            </a:pPr>
            <a:endParaRPr lang="en-US" sz="2800" i="1" kern="0" dirty="0">
              <a:solidFill>
                <a:schemeClr val="bg1">
                  <a:lumMod val="50000"/>
                </a:schemeClr>
              </a:solidFill>
              <a:ea typeface="Calibri"/>
              <a:cs typeface="Calibri"/>
            </a:endParaRPr>
          </a:p>
          <a:p>
            <a:pPr marL="457200" indent="-457200">
              <a:buFont typeface="Arial"/>
              <a:buChar char="•"/>
            </a:pPr>
            <a:endParaRPr lang="en-US" sz="2800" i="1" kern="0" dirty="0">
              <a:solidFill>
                <a:schemeClr val="bg1">
                  <a:lumMod val="50000"/>
                </a:schemeClr>
              </a:solidFill>
              <a:ea typeface="Calibri"/>
              <a:cs typeface="Calibri"/>
            </a:endParaRPr>
          </a:p>
        </p:txBody>
      </p:sp>
    </p:spTree>
    <p:extLst>
      <p:ext uri="{BB962C8B-B14F-4D97-AF65-F5344CB8AC3E}">
        <p14:creationId xmlns:p14="http://schemas.microsoft.com/office/powerpoint/2010/main" val="23214046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122" name="object 2">
            <a:extLst>
              <a:ext uri="{FF2B5EF4-FFF2-40B4-BE49-F238E27FC236}">
                <a16:creationId xmlns:a16="http://schemas.microsoft.com/office/drawing/2014/main" id="{856328BA-C994-5CD3-5ED9-BD9E88C47716}"/>
              </a:ext>
            </a:extLst>
          </p:cNvPr>
          <p:cNvGrpSpPr>
            <a:grpSpLocks/>
          </p:cNvGrpSpPr>
          <p:nvPr/>
        </p:nvGrpSpPr>
        <p:grpSpPr bwMode="auto">
          <a:xfrm>
            <a:off x="0" y="0"/>
            <a:ext cx="6713538" cy="5448300"/>
            <a:chOff x="0" y="0"/>
            <a:chExt cx="7421880" cy="6022975"/>
          </a:xfrm>
        </p:grpSpPr>
        <p:pic>
          <p:nvPicPr>
            <p:cNvPr id="5123" name="object 3">
              <a:extLst>
                <a:ext uri="{FF2B5EF4-FFF2-40B4-BE49-F238E27FC236}">
                  <a16:creationId xmlns:a16="http://schemas.microsoft.com/office/drawing/2014/main" id="{D35D81B0-FA84-22EC-4295-5F937C8526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421613" cy="6022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object 4">
              <a:extLst>
                <a:ext uri="{FF2B5EF4-FFF2-40B4-BE49-F238E27FC236}">
                  <a16:creationId xmlns:a16="http://schemas.microsoft.com/office/drawing/2014/main" id="{AAE4F2A8-434B-F112-D318-C26F197C96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845" y="15372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a:extLst>
              <a:ext uri="{FF2B5EF4-FFF2-40B4-BE49-F238E27FC236}">
                <a16:creationId xmlns:a16="http://schemas.microsoft.com/office/drawing/2014/main" id="{BF2261CB-9422-38CC-EC30-08DB0A8767C4}"/>
              </a:ext>
            </a:extLst>
          </p:cNvPr>
          <p:cNvSpPr>
            <a:spLocks noGrp="1"/>
          </p:cNvSpPr>
          <p:nvPr>
            <p:ph type="title"/>
          </p:nvPr>
        </p:nvSpPr>
        <p:spPr>
          <a:xfrm>
            <a:off x="5291138" y="907472"/>
            <a:ext cx="12082462" cy="1115690"/>
          </a:xfrm>
        </p:spPr>
        <p:txBody>
          <a:bodyPr/>
          <a:lstStyle/>
          <a:p>
            <a:pPr algn="r"/>
            <a:r>
              <a:rPr lang="en-US" dirty="0">
                <a:latin typeface="Montserrat" pitchFamily="2" charset="0"/>
              </a:rPr>
              <a:t>§408 Design Changes</a:t>
            </a:r>
            <a:endParaRPr lang="en-US" b="0" dirty="0"/>
          </a:p>
        </p:txBody>
      </p:sp>
      <p:pic>
        <p:nvPicPr>
          <p:cNvPr id="6" name="Picture 5">
            <a:extLst>
              <a:ext uri="{FF2B5EF4-FFF2-40B4-BE49-F238E27FC236}">
                <a16:creationId xmlns:a16="http://schemas.microsoft.com/office/drawing/2014/main" id="{DC3C9250-89E9-9892-A81E-943992DB50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994" y="3898683"/>
            <a:ext cx="17952011" cy="5770290"/>
          </a:xfrm>
          <a:prstGeom prst="rect">
            <a:avLst/>
          </a:prstGeom>
        </p:spPr>
      </p:pic>
      <p:sp>
        <p:nvSpPr>
          <p:cNvPr id="7" name="Title 1">
            <a:extLst>
              <a:ext uri="{FF2B5EF4-FFF2-40B4-BE49-F238E27FC236}">
                <a16:creationId xmlns:a16="http://schemas.microsoft.com/office/drawing/2014/main" id="{0CF32D9A-5B7C-6E90-2ACB-AF2E7148C722}"/>
              </a:ext>
            </a:extLst>
          </p:cNvPr>
          <p:cNvSpPr txBox="1">
            <a:spLocks/>
          </p:cNvSpPr>
          <p:nvPr/>
        </p:nvSpPr>
        <p:spPr>
          <a:xfrm>
            <a:off x="5291138" y="2108539"/>
            <a:ext cx="12082462" cy="615553"/>
          </a:xfrm>
          <a:prstGeom prst="rect">
            <a:avLst/>
          </a:prstGeom>
        </p:spPr>
        <p:txBody>
          <a:bodyPr wrap="square" lIns="0" tIns="0" rIns="0" bIns="0">
            <a:spAutoFit/>
          </a:bodyPr>
          <a:lstStyle>
            <a:lvl1pPr algn="ctr" rtl="0" eaLnBrk="1" fontAlgn="base" hangingPunct="1">
              <a:spcBef>
                <a:spcPct val="0"/>
              </a:spcBef>
              <a:spcAft>
                <a:spcPct val="0"/>
              </a:spcAft>
              <a:defRPr sz="7250" b="1" i="0">
                <a:solidFill>
                  <a:srgbClr val="0C79EE"/>
                </a:solidFill>
                <a:latin typeface="MicrogrammaExtDBol"/>
                <a:ea typeface="+mj-ea"/>
                <a:cs typeface="MicrogrammaExtDBol"/>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457200" algn="ctr" rtl="0" eaLnBrk="1" fontAlgn="base" hangingPunct="1">
              <a:spcBef>
                <a:spcPct val="0"/>
              </a:spcBef>
              <a:spcAft>
                <a:spcPct val="0"/>
              </a:spcAft>
              <a:defRPr>
                <a:solidFill>
                  <a:schemeClr val="tx2"/>
                </a:solidFill>
                <a:latin typeface="Calibri" panose="020F0502020204030204" pitchFamily="34" charset="0"/>
              </a:defRPr>
            </a:lvl6pPr>
            <a:lvl7pPr marL="914400" algn="ctr" rtl="0" eaLnBrk="1" fontAlgn="base" hangingPunct="1">
              <a:spcBef>
                <a:spcPct val="0"/>
              </a:spcBef>
              <a:spcAft>
                <a:spcPct val="0"/>
              </a:spcAft>
              <a:defRPr>
                <a:solidFill>
                  <a:schemeClr val="tx2"/>
                </a:solidFill>
                <a:latin typeface="Calibri" panose="020F0502020204030204" pitchFamily="34" charset="0"/>
              </a:defRPr>
            </a:lvl7pPr>
            <a:lvl8pPr marL="1371600" algn="ctr" rtl="0" eaLnBrk="1" fontAlgn="base" hangingPunct="1">
              <a:spcBef>
                <a:spcPct val="0"/>
              </a:spcBef>
              <a:spcAft>
                <a:spcPct val="0"/>
              </a:spcAft>
              <a:defRPr>
                <a:solidFill>
                  <a:schemeClr val="tx2"/>
                </a:solidFill>
                <a:latin typeface="Calibri" panose="020F0502020204030204" pitchFamily="34" charset="0"/>
              </a:defRPr>
            </a:lvl8pPr>
            <a:lvl9pPr marL="1828800" algn="ctr" rtl="0" eaLnBrk="1" fontAlgn="base" hangingPunct="1">
              <a:spcBef>
                <a:spcPct val="0"/>
              </a:spcBef>
              <a:spcAft>
                <a:spcPct val="0"/>
              </a:spcAft>
              <a:defRPr>
                <a:solidFill>
                  <a:schemeClr val="tx2"/>
                </a:solidFill>
                <a:latin typeface="Calibri" panose="020F0502020204030204" pitchFamily="34" charset="0"/>
              </a:defRPr>
            </a:lvl9pPr>
          </a:lstStyle>
          <a:p>
            <a:pPr algn="r"/>
            <a:r>
              <a:rPr lang="en-US" sz="4000" b="0" kern="0" dirty="0">
                <a:latin typeface="Montserrat" pitchFamily="2" charset="0"/>
              </a:rPr>
              <a:t>Construction Access Restrictions</a:t>
            </a:r>
            <a:endParaRPr lang="en-US" sz="4000" b="0" kern="0" dirty="0"/>
          </a:p>
        </p:txBody>
      </p:sp>
      <p:sp>
        <p:nvSpPr>
          <p:cNvPr id="9" name="Freeform: Shape 8">
            <a:extLst>
              <a:ext uri="{FF2B5EF4-FFF2-40B4-BE49-F238E27FC236}">
                <a16:creationId xmlns:a16="http://schemas.microsoft.com/office/drawing/2014/main" id="{CA0CCD64-2A5C-71BF-472B-68D972D4C7AC}"/>
              </a:ext>
            </a:extLst>
          </p:cNvPr>
          <p:cNvSpPr/>
          <p:nvPr/>
        </p:nvSpPr>
        <p:spPr>
          <a:xfrm>
            <a:off x="6908800" y="5442857"/>
            <a:ext cx="8824686" cy="1872343"/>
          </a:xfrm>
          <a:custGeom>
            <a:avLst/>
            <a:gdLst>
              <a:gd name="csX0" fmla="*/ 0 w 8824686"/>
              <a:gd name="csY0" fmla="*/ 1291772 h 1872343"/>
              <a:gd name="csX1" fmla="*/ 508000 w 8824686"/>
              <a:gd name="csY1" fmla="*/ 1538514 h 1872343"/>
              <a:gd name="csX2" fmla="*/ 812800 w 8824686"/>
              <a:gd name="csY2" fmla="*/ 1088572 h 1872343"/>
              <a:gd name="csX3" fmla="*/ 1306286 w 8824686"/>
              <a:gd name="csY3" fmla="*/ 783772 h 1872343"/>
              <a:gd name="csX4" fmla="*/ 1915886 w 8824686"/>
              <a:gd name="csY4" fmla="*/ 580572 h 1872343"/>
              <a:gd name="csX5" fmla="*/ 2264229 w 8824686"/>
              <a:gd name="csY5" fmla="*/ 595086 h 1872343"/>
              <a:gd name="csX6" fmla="*/ 3643086 w 8824686"/>
              <a:gd name="csY6" fmla="*/ 870857 h 1872343"/>
              <a:gd name="csX7" fmla="*/ 8723086 w 8824686"/>
              <a:gd name="csY7" fmla="*/ 1872343 h 1872343"/>
              <a:gd name="csX8" fmla="*/ 8824686 w 8824686"/>
              <a:gd name="csY8" fmla="*/ 1248229 h 1872343"/>
              <a:gd name="csX9" fmla="*/ 2220686 w 8824686"/>
              <a:gd name="csY9" fmla="*/ 0 h 1872343"/>
              <a:gd name="csX10" fmla="*/ 1494971 w 8824686"/>
              <a:gd name="csY10" fmla="*/ 29029 h 1872343"/>
              <a:gd name="csX11" fmla="*/ 986971 w 8824686"/>
              <a:gd name="csY11" fmla="*/ 261257 h 1872343"/>
              <a:gd name="csX12" fmla="*/ 537029 w 8824686"/>
              <a:gd name="csY12" fmla="*/ 595086 h 1872343"/>
              <a:gd name="csX13" fmla="*/ 0 w 8824686"/>
              <a:gd name="csY13" fmla="*/ 1291772 h 18723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8824686" h="1872343">
                <a:moveTo>
                  <a:pt x="0" y="1291772"/>
                </a:moveTo>
                <a:lnTo>
                  <a:pt x="508000" y="1538514"/>
                </a:lnTo>
                <a:lnTo>
                  <a:pt x="812800" y="1088572"/>
                </a:lnTo>
                <a:lnTo>
                  <a:pt x="1306286" y="783772"/>
                </a:lnTo>
                <a:lnTo>
                  <a:pt x="1915886" y="580572"/>
                </a:lnTo>
                <a:lnTo>
                  <a:pt x="2264229" y="595086"/>
                </a:lnTo>
                <a:lnTo>
                  <a:pt x="3643086" y="870857"/>
                </a:lnTo>
                <a:lnTo>
                  <a:pt x="8723086" y="1872343"/>
                </a:lnTo>
                <a:lnTo>
                  <a:pt x="8824686" y="1248229"/>
                </a:lnTo>
                <a:lnTo>
                  <a:pt x="2220686" y="0"/>
                </a:lnTo>
                <a:lnTo>
                  <a:pt x="1494971" y="29029"/>
                </a:lnTo>
                <a:lnTo>
                  <a:pt x="986971" y="261257"/>
                </a:lnTo>
                <a:lnTo>
                  <a:pt x="537029" y="595086"/>
                </a:lnTo>
                <a:lnTo>
                  <a:pt x="0" y="1291772"/>
                </a:lnTo>
                <a:close/>
              </a:path>
            </a:pathLst>
          </a:custGeom>
          <a:solidFill>
            <a:srgbClr val="FF0000">
              <a:alpha val="20000"/>
            </a:srgbClr>
          </a:solidFill>
          <a:ln>
            <a:solidFill>
              <a:srgbClr val="FF0000">
                <a:alpha val="2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846294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3EBFAE-2C1D-AAF3-6FCA-19FE9CD36845}"/>
            </a:ext>
          </a:extLst>
        </p:cNvPr>
        <p:cNvGrpSpPr/>
        <p:nvPr/>
      </p:nvGrpSpPr>
      <p:grpSpPr>
        <a:xfrm>
          <a:off x="0" y="0"/>
          <a:ext cx="0" cy="0"/>
          <a:chOff x="0" y="0"/>
          <a:chExt cx="0" cy="0"/>
        </a:xfrm>
      </p:grpSpPr>
      <p:grpSp>
        <p:nvGrpSpPr>
          <p:cNvPr id="5122" name="object 2">
            <a:extLst>
              <a:ext uri="{FF2B5EF4-FFF2-40B4-BE49-F238E27FC236}">
                <a16:creationId xmlns:a16="http://schemas.microsoft.com/office/drawing/2014/main" id="{4F2BFAEA-695F-6346-2F1A-1AE6B19BB32C}"/>
              </a:ext>
            </a:extLst>
          </p:cNvPr>
          <p:cNvGrpSpPr>
            <a:grpSpLocks/>
          </p:cNvGrpSpPr>
          <p:nvPr/>
        </p:nvGrpSpPr>
        <p:grpSpPr bwMode="auto">
          <a:xfrm>
            <a:off x="0" y="0"/>
            <a:ext cx="6713538" cy="5448300"/>
            <a:chOff x="0" y="0"/>
            <a:chExt cx="7421880" cy="6022975"/>
          </a:xfrm>
        </p:grpSpPr>
        <p:pic>
          <p:nvPicPr>
            <p:cNvPr id="5123" name="object 3">
              <a:extLst>
                <a:ext uri="{FF2B5EF4-FFF2-40B4-BE49-F238E27FC236}">
                  <a16:creationId xmlns:a16="http://schemas.microsoft.com/office/drawing/2014/main" id="{591A149D-04D3-6A47-D30A-B86D6E3E25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421613" cy="6022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object 4">
              <a:extLst>
                <a:ext uri="{FF2B5EF4-FFF2-40B4-BE49-F238E27FC236}">
                  <a16:creationId xmlns:a16="http://schemas.microsoft.com/office/drawing/2014/main" id="{111E6A10-2DC2-7A2A-063F-0E4A62442C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845" y="15372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a:extLst>
              <a:ext uri="{FF2B5EF4-FFF2-40B4-BE49-F238E27FC236}">
                <a16:creationId xmlns:a16="http://schemas.microsoft.com/office/drawing/2014/main" id="{412E4BA7-7A22-72E9-E1B7-A7D52F02BF58}"/>
              </a:ext>
            </a:extLst>
          </p:cNvPr>
          <p:cNvSpPr>
            <a:spLocks noGrp="1"/>
          </p:cNvSpPr>
          <p:nvPr>
            <p:ph type="title"/>
          </p:nvPr>
        </p:nvSpPr>
        <p:spPr>
          <a:xfrm>
            <a:off x="5291138" y="907472"/>
            <a:ext cx="12082462" cy="1115690"/>
          </a:xfrm>
        </p:spPr>
        <p:txBody>
          <a:bodyPr/>
          <a:lstStyle/>
          <a:p>
            <a:pPr algn="r"/>
            <a:r>
              <a:rPr lang="en-US" dirty="0">
                <a:latin typeface="Montserrat" pitchFamily="2" charset="0"/>
              </a:rPr>
              <a:t>§408 Design Changes</a:t>
            </a:r>
            <a:endParaRPr lang="en-US" b="0" dirty="0"/>
          </a:p>
        </p:txBody>
      </p:sp>
      <p:pic>
        <p:nvPicPr>
          <p:cNvPr id="6" name="Picture 5">
            <a:extLst>
              <a:ext uri="{FF2B5EF4-FFF2-40B4-BE49-F238E27FC236}">
                <a16:creationId xmlns:a16="http://schemas.microsoft.com/office/drawing/2014/main" id="{50BD60B9-5FF4-88D9-F741-22835EB134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994" y="3898683"/>
            <a:ext cx="17952011" cy="5770290"/>
          </a:xfrm>
          <a:prstGeom prst="rect">
            <a:avLst/>
          </a:prstGeom>
        </p:spPr>
      </p:pic>
      <p:sp>
        <p:nvSpPr>
          <p:cNvPr id="7" name="Title 1">
            <a:extLst>
              <a:ext uri="{FF2B5EF4-FFF2-40B4-BE49-F238E27FC236}">
                <a16:creationId xmlns:a16="http://schemas.microsoft.com/office/drawing/2014/main" id="{581F60F0-CCAE-C092-B726-B0E2DA9FC953}"/>
              </a:ext>
            </a:extLst>
          </p:cNvPr>
          <p:cNvSpPr txBox="1">
            <a:spLocks/>
          </p:cNvSpPr>
          <p:nvPr/>
        </p:nvSpPr>
        <p:spPr>
          <a:xfrm>
            <a:off x="5291138" y="2108539"/>
            <a:ext cx="12082462" cy="615553"/>
          </a:xfrm>
          <a:prstGeom prst="rect">
            <a:avLst/>
          </a:prstGeom>
        </p:spPr>
        <p:txBody>
          <a:bodyPr wrap="square" lIns="0" tIns="0" rIns="0" bIns="0">
            <a:spAutoFit/>
          </a:bodyPr>
          <a:lstStyle>
            <a:lvl1pPr algn="ctr" rtl="0" eaLnBrk="1" fontAlgn="base" hangingPunct="1">
              <a:spcBef>
                <a:spcPct val="0"/>
              </a:spcBef>
              <a:spcAft>
                <a:spcPct val="0"/>
              </a:spcAft>
              <a:defRPr sz="7250" b="1" i="0">
                <a:solidFill>
                  <a:srgbClr val="0C79EE"/>
                </a:solidFill>
                <a:latin typeface="MicrogrammaExtDBol"/>
                <a:ea typeface="+mj-ea"/>
                <a:cs typeface="MicrogrammaExtDBol"/>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457200" algn="ctr" rtl="0" eaLnBrk="1" fontAlgn="base" hangingPunct="1">
              <a:spcBef>
                <a:spcPct val="0"/>
              </a:spcBef>
              <a:spcAft>
                <a:spcPct val="0"/>
              </a:spcAft>
              <a:defRPr>
                <a:solidFill>
                  <a:schemeClr val="tx2"/>
                </a:solidFill>
                <a:latin typeface="Calibri" panose="020F0502020204030204" pitchFamily="34" charset="0"/>
              </a:defRPr>
            </a:lvl6pPr>
            <a:lvl7pPr marL="914400" algn="ctr" rtl="0" eaLnBrk="1" fontAlgn="base" hangingPunct="1">
              <a:spcBef>
                <a:spcPct val="0"/>
              </a:spcBef>
              <a:spcAft>
                <a:spcPct val="0"/>
              </a:spcAft>
              <a:defRPr>
                <a:solidFill>
                  <a:schemeClr val="tx2"/>
                </a:solidFill>
                <a:latin typeface="Calibri" panose="020F0502020204030204" pitchFamily="34" charset="0"/>
              </a:defRPr>
            </a:lvl7pPr>
            <a:lvl8pPr marL="1371600" algn="ctr" rtl="0" eaLnBrk="1" fontAlgn="base" hangingPunct="1">
              <a:spcBef>
                <a:spcPct val="0"/>
              </a:spcBef>
              <a:spcAft>
                <a:spcPct val="0"/>
              </a:spcAft>
              <a:defRPr>
                <a:solidFill>
                  <a:schemeClr val="tx2"/>
                </a:solidFill>
                <a:latin typeface="Calibri" panose="020F0502020204030204" pitchFamily="34" charset="0"/>
              </a:defRPr>
            </a:lvl8pPr>
            <a:lvl9pPr marL="1828800" algn="ctr" rtl="0" eaLnBrk="1" fontAlgn="base" hangingPunct="1">
              <a:spcBef>
                <a:spcPct val="0"/>
              </a:spcBef>
              <a:spcAft>
                <a:spcPct val="0"/>
              </a:spcAft>
              <a:defRPr>
                <a:solidFill>
                  <a:schemeClr val="tx2"/>
                </a:solidFill>
                <a:latin typeface="Calibri" panose="020F0502020204030204" pitchFamily="34" charset="0"/>
              </a:defRPr>
            </a:lvl9pPr>
          </a:lstStyle>
          <a:p>
            <a:pPr algn="r"/>
            <a:r>
              <a:rPr lang="en-US" sz="4000" b="0" kern="0" dirty="0">
                <a:latin typeface="Montserrat" pitchFamily="2" charset="0"/>
              </a:rPr>
              <a:t>Gravity Sanitary Sewer</a:t>
            </a:r>
            <a:endParaRPr lang="en-US" sz="4000" b="0" kern="0" dirty="0"/>
          </a:p>
        </p:txBody>
      </p:sp>
      <p:cxnSp>
        <p:nvCxnSpPr>
          <p:cNvPr id="3" name="Straight Connector 2">
            <a:extLst>
              <a:ext uri="{FF2B5EF4-FFF2-40B4-BE49-F238E27FC236}">
                <a16:creationId xmlns:a16="http://schemas.microsoft.com/office/drawing/2014/main" id="{5375EAC7-1035-E2C7-4CEE-ADD0F1337182}"/>
              </a:ext>
            </a:extLst>
          </p:cNvPr>
          <p:cNvCxnSpPr>
            <a:cxnSpLocks/>
          </p:cNvCxnSpPr>
          <p:nvPr/>
        </p:nvCxnSpPr>
        <p:spPr>
          <a:xfrm>
            <a:off x="8001000" y="5224463"/>
            <a:ext cx="5657850" cy="823912"/>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01200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DEA108-A450-660F-59BF-F9491C1E0616}"/>
            </a:ext>
          </a:extLst>
        </p:cNvPr>
        <p:cNvGrpSpPr/>
        <p:nvPr/>
      </p:nvGrpSpPr>
      <p:grpSpPr>
        <a:xfrm>
          <a:off x="0" y="0"/>
          <a:ext cx="0" cy="0"/>
          <a:chOff x="0" y="0"/>
          <a:chExt cx="0" cy="0"/>
        </a:xfrm>
      </p:grpSpPr>
      <p:grpSp>
        <p:nvGrpSpPr>
          <p:cNvPr id="5122" name="object 2">
            <a:extLst>
              <a:ext uri="{FF2B5EF4-FFF2-40B4-BE49-F238E27FC236}">
                <a16:creationId xmlns:a16="http://schemas.microsoft.com/office/drawing/2014/main" id="{C89FC6B9-B27E-20BB-5AFA-CD84B5FADF42}"/>
              </a:ext>
            </a:extLst>
          </p:cNvPr>
          <p:cNvGrpSpPr>
            <a:grpSpLocks/>
          </p:cNvGrpSpPr>
          <p:nvPr/>
        </p:nvGrpSpPr>
        <p:grpSpPr bwMode="auto">
          <a:xfrm>
            <a:off x="0" y="0"/>
            <a:ext cx="6713538" cy="5448300"/>
            <a:chOff x="0" y="0"/>
            <a:chExt cx="7421880" cy="6022975"/>
          </a:xfrm>
        </p:grpSpPr>
        <p:pic>
          <p:nvPicPr>
            <p:cNvPr id="5123" name="object 3">
              <a:extLst>
                <a:ext uri="{FF2B5EF4-FFF2-40B4-BE49-F238E27FC236}">
                  <a16:creationId xmlns:a16="http://schemas.microsoft.com/office/drawing/2014/main" id="{829076A4-A401-4CD5-9B81-CE777501A8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421613" cy="6022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object 4">
              <a:extLst>
                <a:ext uri="{FF2B5EF4-FFF2-40B4-BE49-F238E27FC236}">
                  <a16:creationId xmlns:a16="http://schemas.microsoft.com/office/drawing/2014/main" id="{872204C2-4AD6-1539-52BE-F1061F7BEE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845" y="15372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a:extLst>
              <a:ext uri="{FF2B5EF4-FFF2-40B4-BE49-F238E27FC236}">
                <a16:creationId xmlns:a16="http://schemas.microsoft.com/office/drawing/2014/main" id="{C62E99E3-A79D-9D8D-B899-F7FD3EB3E3EA}"/>
              </a:ext>
            </a:extLst>
          </p:cNvPr>
          <p:cNvSpPr>
            <a:spLocks noGrp="1"/>
          </p:cNvSpPr>
          <p:nvPr>
            <p:ph type="title"/>
          </p:nvPr>
        </p:nvSpPr>
        <p:spPr>
          <a:xfrm>
            <a:off x="5291138" y="907472"/>
            <a:ext cx="12082462" cy="1115690"/>
          </a:xfrm>
        </p:spPr>
        <p:txBody>
          <a:bodyPr/>
          <a:lstStyle/>
          <a:p>
            <a:pPr algn="r"/>
            <a:r>
              <a:rPr lang="en-US" dirty="0">
                <a:latin typeface="Montserrat" pitchFamily="2" charset="0"/>
              </a:rPr>
              <a:t>§408 Design Changes</a:t>
            </a:r>
            <a:endParaRPr lang="en-US" b="0" dirty="0"/>
          </a:p>
        </p:txBody>
      </p:sp>
      <p:pic>
        <p:nvPicPr>
          <p:cNvPr id="6" name="Picture 5">
            <a:extLst>
              <a:ext uri="{FF2B5EF4-FFF2-40B4-BE49-F238E27FC236}">
                <a16:creationId xmlns:a16="http://schemas.microsoft.com/office/drawing/2014/main" id="{1B6CF319-F5ED-D7E5-704E-C03EC11476F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67994" y="4492307"/>
            <a:ext cx="17952011" cy="4583042"/>
          </a:xfrm>
          <a:prstGeom prst="rect">
            <a:avLst/>
          </a:prstGeom>
        </p:spPr>
      </p:pic>
      <p:sp>
        <p:nvSpPr>
          <p:cNvPr id="7" name="Title 1">
            <a:extLst>
              <a:ext uri="{FF2B5EF4-FFF2-40B4-BE49-F238E27FC236}">
                <a16:creationId xmlns:a16="http://schemas.microsoft.com/office/drawing/2014/main" id="{476DE612-C5D0-810B-E034-F7429A2293DC}"/>
              </a:ext>
            </a:extLst>
          </p:cNvPr>
          <p:cNvSpPr txBox="1">
            <a:spLocks/>
          </p:cNvSpPr>
          <p:nvPr/>
        </p:nvSpPr>
        <p:spPr>
          <a:xfrm>
            <a:off x="5291138" y="2108539"/>
            <a:ext cx="12082462" cy="615553"/>
          </a:xfrm>
          <a:prstGeom prst="rect">
            <a:avLst/>
          </a:prstGeom>
        </p:spPr>
        <p:txBody>
          <a:bodyPr wrap="square" lIns="0" tIns="0" rIns="0" bIns="0">
            <a:spAutoFit/>
          </a:bodyPr>
          <a:lstStyle>
            <a:lvl1pPr algn="ctr" rtl="0" eaLnBrk="1" fontAlgn="base" hangingPunct="1">
              <a:spcBef>
                <a:spcPct val="0"/>
              </a:spcBef>
              <a:spcAft>
                <a:spcPct val="0"/>
              </a:spcAft>
              <a:defRPr sz="7250" b="1" i="0">
                <a:solidFill>
                  <a:srgbClr val="0C79EE"/>
                </a:solidFill>
                <a:latin typeface="MicrogrammaExtDBol"/>
                <a:ea typeface="+mj-ea"/>
                <a:cs typeface="MicrogrammaExtDBol"/>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457200" algn="ctr" rtl="0" eaLnBrk="1" fontAlgn="base" hangingPunct="1">
              <a:spcBef>
                <a:spcPct val="0"/>
              </a:spcBef>
              <a:spcAft>
                <a:spcPct val="0"/>
              </a:spcAft>
              <a:defRPr>
                <a:solidFill>
                  <a:schemeClr val="tx2"/>
                </a:solidFill>
                <a:latin typeface="Calibri" panose="020F0502020204030204" pitchFamily="34" charset="0"/>
              </a:defRPr>
            </a:lvl6pPr>
            <a:lvl7pPr marL="914400" algn="ctr" rtl="0" eaLnBrk="1" fontAlgn="base" hangingPunct="1">
              <a:spcBef>
                <a:spcPct val="0"/>
              </a:spcBef>
              <a:spcAft>
                <a:spcPct val="0"/>
              </a:spcAft>
              <a:defRPr>
                <a:solidFill>
                  <a:schemeClr val="tx2"/>
                </a:solidFill>
                <a:latin typeface="Calibri" panose="020F0502020204030204" pitchFamily="34" charset="0"/>
              </a:defRPr>
            </a:lvl7pPr>
            <a:lvl8pPr marL="1371600" algn="ctr" rtl="0" eaLnBrk="1" fontAlgn="base" hangingPunct="1">
              <a:spcBef>
                <a:spcPct val="0"/>
              </a:spcBef>
              <a:spcAft>
                <a:spcPct val="0"/>
              </a:spcAft>
              <a:defRPr>
                <a:solidFill>
                  <a:schemeClr val="tx2"/>
                </a:solidFill>
                <a:latin typeface="Calibri" panose="020F0502020204030204" pitchFamily="34" charset="0"/>
              </a:defRPr>
            </a:lvl8pPr>
            <a:lvl9pPr marL="1828800" algn="ctr" rtl="0" eaLnBrk="1" fontAlgn="base" hangingPunct="1">
              <a:spcBef>
                <a:spcPct val="0"/>
              </a:spcBef>
              <a:spcAft>
                <a:spcPct val="0"/>
              </a:spcAft>
              <a:defRPr>
                <a:solidFill>
                  <a:schemeClr val="tx2"/>
                </a:solidFill>
                <a:latin typeface="Calibri" panose="020F0502020204030204" pitchFamily="34" charset="0"/>
              </a:defRPr>
            </a:lvl9pPr>
          </a:lstStyle>
          <a:p>
            <a:pPr algn="r"/>
            <a:r>
              <a:rPr lang="en-US" sz="4000" b="0" kern="0" dirty="0">
                <a:latin typeface="Montserrat" pitchFamily="2" charset="0"/>
              </a:rPr>
              <a:t>Gravity Sanitary Sewer</a:t>
            </a:r>
            <a:endParaRPr lang="en-US" sz="4000" b="0" kern="0" dirty="0"/>
          </a:p>
        </p:txBody>
      </p:sp>
      <p:cxnSp>
        <p:nvCxnSpPr>
          <p:cNvPr id="4" name="Straight Connector 3">
            <a:extLst>
              <a:ext uri="{FF2B5EF4-FFF2-40B4-BE49-F238E27FC236}">
                <a16:creationId xmlns:a16="http://schemas.microsoft.com/office/drawing/2014/main" id="{2EA6D68D-226E-5AE5-4FF2-9C469F56E5E5}"/>
              </a:ext>
            </a:extLst>
          </p:cNvPr>
          <p:cNvCxnSpPr>
            <a:cxnSpLocks/>
          </p:cNvCxnSpPr>
          <p:nvPr/>
        </p:nvCxnSpPr>
        <p:spPr>
          <a:xfrm>
            <a:off x="7434263" y="6124575"/>
            <a:ext cx="1047750" cy="106203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Arrow: Up 7">
            <a:extLst>
              <a:ext uri="{FF2B5EF4-FFF2-40B4-BE49-F238E27FC236}">
                <a16:creationId xmlns:a16="http://schemas.microsoft.com/office/drawing/2014/main" id="{3AE1D766-1D5D-3C81-A72E-2F54575F596B}"/>
              </a:ext>
            </a:extLst>
          </p:cNvPr>
          <p:cNvSpPr/>
          <p:nvPr/>
        </p:nvSpPr>
        <p:spPr>
          <a:xfrm>
            <a:off x="7853363" y="6696075"/>
            <a:ext cx="209550" cy="966788"/>
          </a:xfrm>
          <a:prstGeom prst="upArrow">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470598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9B5479-57D5-7430-8353-4FB2B5C8CD19}"/>
            </a:ext>
          </a:extLst>
        </p:cNvPr>
        <p:cNvGrpSpPr/>
        <p:nvPr/>
      </p:nvGrpSpPr>
      <p:grpSpPr>
        <a:xfrm>
          <a:off x="0" y="0"/>
          <a:ext cx="0" cy="0"/>
          <a:chOff x="0" y="0"/>
          <a:chExt cx="0" cy="0"/>
        </a:xfrm>
      </p:grpSpPr>
      <p:grpSp>
        <p:nvGrpSpPr>
          <p:cNvPr id="5122" name="object 2">
            <a:extLst>
              <a:ext uri="{FF2B5EF4-FFF2-40B4-BE49-F238E27FC236}">
                <a16:creationId xmlns:a16="http://schemas.microsoft.com/office/drawing/2014/main" id="{69A1D902-C520-3715-267A-533FB8EE5815}"/>
              </a:ext>
            </a:extLst>
          </p:cNvPr>
          <p:cNvGrpSpPr>
            <a:grpSpLocks/>
          </p:cNvGrpSpPr>
          <p:nvPr/>
        </p:nvGrpSpPr>
        <p:grpSpPr bwMode="auto">
          <a:xfrm>
            <a:off x="0" y="0"/>
            <a:ext cx="6713538" cy="5448300"/>
            <a:chOff x="0" y="0"/>
            <a:chExt cx="7421880" cy="6022975"/>
          </a:xfrm>
        </p:grpSpPr>
        <p:pic>
          <p:nvPicPr>
            <p:cNvPr id="5123" name="object 3">
              <a:extLst>
                <a:ext uri="{FF2B5EF4-FFF2-40B4-BE49-F238E27FC236}">
                  <a16:creationId xmlns:a16="http://schemas.microsoft.com/office/drawing/2014/main" id="{34287475-6ED8-584E-9BFE-461E1DACB1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7421613" cy="6022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object 4">
              <a:extLst>
                <a:ext uri="{FF2B5EF4-FFF2-40B4-BE49-F238E27FC236}">
                  <a16:creationId xmlns:a16="http://schemas.microsoft.com/office/drawing/2014/main" id="{F2817411-1BE4-484F-1B2A-65FEF85B47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845" y="153723"/>
              <a:ext cx="2743356"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a:extLst>
              <a:ext uri="{FF2B5EF4-FFF2-40B4-BE49-F238E27FC236}">
                <a16:creationId xmlns:a16="http://schemas.microsoft.com/office/drawing/2014/main" id="{70407C6B-17A7-A316-C903-AA3330DBF492}"/>
              </a:ext>
            </a:extLst>
          </p:cNvPr>
          <p:cNvSpPr>
            <a:spLocks noGrp="1"/>
          </p:cNvSpPr>
          <p:nvPr>
            <p:ph type="title"/>
          </p:nvPr>
        </p:nvSpPr>
        <p:spPr>
          <a:xfrm>
            <a:off x="5291138" y="907472"/>
            <a:ext cx="12082462" cy="1115690"/>
          </a:xfrm>
        </p:spPr>
        <p:txBody>
          <a:bodyPr/>
          <a:lstStyle/>
          <a:p>
            <a:pPr algn="r"/>
            <a:r>
              <a:rPr lang="en-US" dirty="0">
                <a:latin typeface="Montserrat" pitchFamily="2" charset="0"/>
              </a:rPr>
              <a:t>§408 Design Changes</a:t>
            </a:r>
            <a:endParaRPr lang="en-US" b="0" dirty="0"/>
          </a:p>
        </p:txBody>
      </p:sp>
      <p:pic>
        <p:nvPicPr>
          <p:cNvPr id="6" name="Picture 5">
            <a:extLst>
              <a:ext uri="{FF2B5EF4-FFF2-40B4-BE49-F238E27FC236}">
                <a16:creationId xmlns:a16="http://schemas.microsoft.com/office/drawing/2014/main" id="{795B739E-58E8-DDAD-D3B4-D654285A409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67994" y="3898683"/>
            <a:ext cx="17952011" cy="5770289"/>
          </a:xfrm>
          <a:prstGeom prst="rect">
            <a:avLst/>
          </a:prstGeom>
        </p:spPr>
      </p:pic>
      <p:sp>
        <p:nvSpPr>
          <p:cNvPr id="7" name="Title 1">
            <a:extLst>
              <a:ext uri="{FF2B5EF4-FFF2-40B4-BE49-F238E27FC236}">
                <a16:creationId xmlns:a16="http://schemas.microsoft.com/office/drawing/2014/main" id="{696E7624-04D9-75EA-71E6-0982130526AA}"/>
              </a:ext>
            </a:extLst>
          </p:cNvPr>
          <p:cNvSpPr txBox="1">
            <a:spLocks/>
          </p:cNvSpPr>
          <p:nvPr/>
        </p:nvSpPr>
        <p:spPr>
          <a:xfrm>
            <a:off x="5291138" y="2108539"/>
            <a:ext cx="12082462" cy="615553"/>
          </a:xfrm>
          <a:prstGeom prst="rect">
            <a:avLst/>
          </a:prstGeom>
        </p:spPr>
        <p:txBody>
          <a:bodyPr wrap="square" lIns="0" tIns="0" rIns="0" bIns="0">
            <a:spAutoFit/>
          </a:bodyPr>
          <a:lstStyle>
            <a:lvl1pPr algn="ctr" rtl="0" eaLnBrk="1" fontAlgn="base" hangingPunct="1">
              <a:spcBef>
                <a:spcPct val="0"/>
              </a:spcBef>
              <a:spcAft>
                <a:spcPct val="0"/>
              </a:spcAft>
              <a:defRPr sz="7250" b="1" i="0">
                <a:solidFill>
                  <a:srgbClr val="0C79EE"/>
                </a:solidFill>
                <a:latin typeface="MicrogrammaExtDBol"/>
                <a:ea typeface="+mj-ea"/>
                <a:cs typeface="MicrogrammaExtDBol"/>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457200" algn="ctr" rtl="0" eaLnBrk="1" fontAlgn="base" hangingPunct="1">
              <a:spcBef>
                <a:spcPct val="0"/>
              </a:spcBef>
              <a:spcAft>
                <a:spcPct val="0"/>
              </a:spcAft>
              <a:defRPr>
                <a:solidFill>
                  <a:schemeClr val="tx2"/>
                </a:solidFill>
                <a:latin typeface="Calibri" panose="020F0502020204030204" pitchFamily="34" charset="0"/>
              </a:defRPr>
            </a:lvl6pPr>
            <a:lvl7pPr marL="914400" algn="ctr" rtl="0" eaLnBrk="1" fontAlgn="base" hangingPunct="1">
              <a:spcBef>
                <a:spcPct val="0"/>
              </a:spcBef>
              <a:spcAft>
                <a:spcPct val="0"/>
              </a:spcAft>
              <a:defRPr>
                <a:solidFill>
                  <a:schemeClr val="tx2"/>
                </a:solidFill>
                <a:latin typeface="Calibri" panose="020F0502020204030204" pitchFamily="34" charset="0"/>
              </a:defRPr>
            </a:lvl7pPr>
            <a:lvl8pPr marL="1371600" algn="ctr" rtl="0" eaLnBrk="1" fontAlgn="base" hangingPunct="1">
              <a:spcBef>
                <a:spcPct val="0"/>
              </a:spcBef>
              <a:spcAft>
                <a:spcPct val="0"/>
              </a:spcAft>
              <a:defRPr>
                <a:solidFill>
                  <a:schemeClr val="tx2"/>
                </a:solidFill>
                <a:latin typeface="Calibri" panose="020F0502020204030204" pitchFamily="34" charset="0"/>
              </a:defRPr>
            </a:lvl8pPr>
            <a:lvl9pPr marL="1828800" algn="ctr" rtl="0" eaLnBrk="1" fontAlgn="base" hangingPunct="1">
              <a:spcBef>
                <a:spcPct val="0"/>
              </a:spcBef>
              <a:spcAft>
                <a:spcPct val="0"/>
              </a:spcAft>
              <a:defRPr>
                <a:solidFill>
                  <a:schemeClr val="tx2"/>
                </a:solidFill>
                <a:latin typeface="Calibri" panose="020F0502020204030204" pitchFamily="34" charset="0"/>
              </a:defRPr>
            </a:lvl9pPr>
          </a:lstStyle>
          <a:p>
            <a:pPr algn="r"/>
            <a:r>
              <a:rPr lang="en-US" sz="4000" b="0" kern="0" dirty="0">
                <a:latin typeface="Montserrat" pitchFamily="2" charset="0"/>
              </a:rPr>
              <a:t>Gravity Sanitary Sewer</a:t>
            </a:r>
            <a:endParaRPr lang="en-US" sz="4000" b="0" kern="0" dirty="0"/>
          </a:p>
        </p:txBody>
      </p:sp>
      <p:cxnSp>
        <p:nvCxnSpPr>
          <p:cNvPr id="4" name="Straight Connector 3">
            <a:extLst>
              <a:ext uri="{FF2B5EF4-FFF2-40B4-BE49-F238E27FC236}">
                <a16:creationId xmlns:a16="http://schemas.microsoft.com/office/drawing/2014/main" id="{3522F7D3-1266-0302-27D2-76C498861962}"/>
              </a:ext>
            </a:extLst>
          </p:cNvPr>
          <p:cNvCxnSpPr>
            <a:cxnSpLocks/>
          </p:cNvCxnSpPr>
          <p:nvPr/>
        </p:nvCxnSpPr>
        <p:spPr>
          <a:xfrm flipV="1">
            <a:off x="7989757" y="4332157"/>
            <a:ext cx="2893102" cy="554636"/>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36454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9CCF74-22CA-668E-9AB4-4853AF3C46E7}"/>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2FE41188-DCB1-E096-429B-CC5EEF9C42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72DDF3A0-BAD2-5C87-8508-838D78806C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BAB76A38-1C03-991B-A913-2EC938A78F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625C479B-1843-B15A-AAE7-B1C98A9D44A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85086" y="2240536"/>
            <a:ext cx="7113740" cy="7017608"/>
          </a:xfrm>
          <a:prstGeom prst="rect">
            <a:avLst/>
          </a:prstGeom>
          <a:ln w="38100" cap="sq">
            <a:solidFill>
              <a:srgbClr val="000000"/>
            </a:solidFill>
            <a:prstDash val="solid"/>
            <a:miter lim="800000"/>
          </a:ln>
          <a:effectLst>
            <a:outerShdw blurRad="50800" dist="241300" dir="2700000" algn="tl" rotWithShape="0">
              <a:srgbClr val="000000">
                <a:alpha val="43000"/>
              </a:srgbClr>
            </a:outerShdw>
          </a:effectLst>
        </p:spPr>
      </p:pic>
      <p:sp>
        <p:nvSpPr>
          <p:cNvPr id="10" name="Title 1">
            <a:extLst>
              <a:ext uri="{FF2B5EF4-FFF2-40B4-BE49-F238E27FC236}">
                <a16:creationId xmlns:a16="http://schemas.microsoft.com/office/drawing/2014/main" id="{3400FDA7-5AC5-16C8-91D5-A46C3212CA34}"/>
              </a:ext>
            </a:extLst>
          </p:cNvPr>
          <p:cNvSpPr txBox="1">
            <a:spLocks/>
          </p:cNvSpPr>
          <p:nvPr/>
        </p:nvSpPr>
        <p:spPr>
          <a:xfrm>
            <a:off x="5291138" y="907472"/>
            <a:ext cx="12082462" cy="1115690"/>
          </a:xfrm>
          <a:prstGeom prst="rect">
            <a:avLst/>
          </a:prstGeom>
        </p:spPr>
        <p:txBody>
          <a:bodyPr wrap="square" lIns="0" tIns="0" rIns="0" bIns="0">
            <a:spAutoFit/>
          </a:bodyPr>
          <a:lstStyle>
            <a:lvl1pPr algn="ctr" rtl="0" eaLnBrk="1" fontAlgn="base" hangingPunct="1">
              <a:spcBef>
                <a:spcPct val="0"/>
              </a:spcBef>
              <a:spcAft>
                <a:spcPct val="0"/>
              </a:spcAft>
              <a:defRPr sz="7250" b="1" i="0">
                <a:solidFill>
                  <a:srgbClr val="0C79EE"/>
                </a:solidFill>
                <a:latin typeface="MicrogrammaExtDBol"/>
                <a:ea typeface="+mj-ea"/>
                <a:cs typeface="MicrogrammaExtDBol"/>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457200" algn="ctr" rtl="0" eaLnBrk="1" fontAlgn="base" hangingPunct="1">
              <a:spcBef>
                <a:spcPct val="0"/>
              </a:spcBef>
              <a:spcAft>
                <a:spcPct val="0"/>
              </a:spcAft>
              <a:defRPr>
                <a:solidFill>
                  <a:schemeClr val="tx2"/>
                </a:solidFill>
                <a:latin typeface="Calibri" panose="020F0502020204030204" pitchFamily="34" charset="0"/>
              </a:defRPr>
            </a:lvl6pPr>
            <a:lvl7pPr marL="914400" algn="ctr" rtl="0" eaLnBrk="1" fontAlgn="base" hangingPunct="1">
              <a:spcBef>
                <a:spcPct val="0"/>
              </a:spcBef>
              <a:spcAft>
                <a:spcPct val="0"/>
              </a:spcAft>
              <a:defRPr>
                <a:solidFill>
                  <a:schemeClr val="tx2"/>
                </a:solidFill>
                <a:latin typeface="Calibri" panose="020F0502020204030204" pitchFamily="34" charset="0"/>
              </a:defRPr>
            </a:lvl7pPr>
            <a:lvl8pPr marL="1371600" algn="ctr" rtl="0" eaLnBrk="1" fontAlgn="base" hangingPunct="1">
              <a:spcBef>
                <a:spcPct val="0"/>
              </a:spcBef>
              <a:spcAft>
                <a:spcPct val="0"/>
              </a:spcAft>
              <a:defRPr>
                <a:solidFill>
                  <a:schemeClr val="tx2"/>
                </a:solidFill>
                <a:latin typeface="Calibri" panose="020F0502020204030204" pitchFamily="34" charset="0"/>
              </a:defRPr>
            </a:lvl8pPr>
            <a:lvl9pPr marL="1828800" algn="ctr" rtl="0" eaLnBrk="1" fontAlgn="base" hangingPunct="1">
              <a:spcBef>
                <a:spcPct val="0"/>
              </a:spcBef>
              <a:spcAft>
                <a:spcPct val="0"/>
              </a:spcAft>
              <a:defRPr>
                <a:solidFill>
                  <a:schemeClr val="tx2"/>
                </a:solidFill>
                <a:latin typeface="Calibri" panose="020F0502020204030204" pitchFamily="34" charset="0"/>
              </a:defRPr>
            </a:lvl9pPr>
          </a:lstStyle>
          <a:p>
            <a:pPr algn="r"/>
            <a:r>
              <a:rPr lang="en-US" kern="0" dirty="0">
                <a:latin typeface="Montserrat" pitchFamily="2" charset="0"/>
              </a:rPr>
              <a:t>§408 Design Changes</a:t>
            </a:r>
            <a:endParaRPr lang="en-US" b="0" kern="0" dirty="0"/>
          </a:p>
        </p:txBody>
      </p:sp>
      <p:sp>
        <p:nvSpPr>
          <p:cNvPr id="11" name="Title 1">
            <a:extLst>
              <a:ext uri="{FF2B5EF4-FFF2-40B4-BE49-F238E27FC236}">
                <a16:creationId xmlns:a16="http://schemas.microsoft.com/office/drawing/2014/main" id="{90983983-56C4-FD1D-293A-C9B094D29762}"/>
              </a:ext>
            </a:extLst>
          </p:cNvPr>
          <p:cNvSpPr txBox="1">
            <a:spLocks/>
          </p:cNvSpPr>
          <p:nvPr/>
        </p:nvSpPr>
        <p:spPr>
          <a:xfrm>
            <a:off x="5291138" y="2108539"/>
            <a:ext cx="12082462" cy="615553"/>
          </a:xfrm>
          <a:prstGeom prst="rect">
            <a:avLst/>
          </a:prstGeom>
        </p:spPr>
        <p:txBody>
          <a:bodyPr wrap="square" lIns="0" tIns="0" rIns="0" bIns="0">
            <a:spAutoFit/>
          </a:bodyPr>
          <a:lstStyle>
            <a:lvl1pPr algn="ctr" rtl="0" eaLnBrk="1" fontAlgn="base" hangingPunct="1">
              <a:spcBef>
                <a:spcPct val="0"/>
              </a:spcBef>
              <a:spcAft>
                <a:spcPct val="0"/>
              </a:spcAft>
              <a:defRPr sz="7250" b="1" i="0">
                <a:solidFill>
                  <a:srgbClr val="0C79EE"/>
                </a:solidFill>
                <a:latin typeface="MicrogrammaExtDBol"/>
                <a:ea typeface="+mj-ea"/>
                <a:cs typeface="MicrogrammaExtDBol"/>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457200" algn="ctr" rtl="0" eaLnBrk="1" fontAlgn="base" hangingPunct="1">
              <a:spcBef>
                <a:spcPct val="0"/>
              </a:spcBef>
              <a:spcAft>
                <a:spcPct val="0"/>
              </a:spcAft>
              <a:defRPr>
                <a:solidFill>
                  <a:schemeClr val="tx2"/>
                </a:solidFill>
                <a:latin typeface="Calibri" panose="020F0502020204030204" pitchFamily="34" charset="0"/>
              </a:defRPr>
            </a:lvl6pPr>
            <a:lvl7pPr marL="914400" algn="ctr" rtl="0" eaLnBrk="1" fontAlgn="base" hangingPunct="1">
              <a:spcBef>
                <a:spcPct val="0"/>
              </a:spcBef>
              <a:spcAft>
                <a:spcPct val="0"/>
              </a:spcAft>
              <a:defRPr>
                <a:solidFill>
                  <a:schemeClr val="tx2"/>
                </a:solidFill>
                <a:latin typeface="Calibri" panose="020F0502020204030204" pitchFamily="34" charset="0"/>
              </a:defRPr>
            </a:lvl7pPr>
            <a:lvl8pPr marL="1371600" algn="ctr" rtl="0" eaLnBrk="1" fontAlgn="base" hangingPunct="1">
              <a:spcBef>
                <a:spcPct val="0"/>
              </a:spcBef>
              <a:spcAft>
                <a:spcPct val="0"/>
              </a:spcAft>
              <a:defRPr>
                <a:solidFill>
                  <a:schemeClr val="tx2"/>
                </a:solidFill>
                <a:latin typeface="Calibri" panose="020F0502020204030204" pitchFamily="34" charset="0"/>
              </a:defRPr>
            </a:lvl8pPr>
            <a:lvl9pPr marL="1828800" algn="ctr" rtl="0" eaLnBrk="1" fontAlgn="base" hangingPunct="1">
              <a:spcBef>
                <a:spcPct val="0"/>
              </a:spcBef>
              <a:spcAft>
                <a:spcPct val="0"/>
              </a:spcAft>
              <a:defRPr>
                <a:solidFill>
                  <a:schemeClr val="tx2"/>
                </a:solidFill>
                <a:latin typeface="Calibri" panose="020F0502020204030204" pitchFamily="34" charset="0"/>
              </a:defRPr>
            </a:lvl9pPr>
          </a:lstStyle>
          <a:p>
            <a:pPr algn="r"/>
            <a:r>
              <a:rPr lang="en-US" sz="4000" b="0" kern="0" dirty="0">
                <a:latin typeface="Montserrat" pitchFamily="2" charset="0"/>
              </a:rPr>
              <a:t>Channel Change Protection</a:t>
            </a:r>
            <a:endParaRPr lang="en-US" sz="4000" b="0" kern="0" dirty="0"/>
          </a:p>
        </p:txBody>
      </p:sp>
      <p:pic>
        <p:nvPicPr>
          <p:cNvPr id="3" name="Picture 2">
            <a:extLst>
              <a:ext uri="{FF2B5EF4-FFF2-40B4-BE49-F238E27FC236}">
                <a16:creationId xmlns:a16="http://schemas.microsoft.com/office/drawing/2014/main" id="{D4426B79-CAAF-822D-E747-1B3CF24A8E4D}"/>
              </a:ext>
            </a:extLst>
          </p:cNvPr>
          <p:cNvPicPr>
            <a:picLocks noChangeAspect="1"/>
          </p:cNvPicPr>
          <p:nvPr/>
        </p:nvPicPr>
        <p:blipFill>
          <a:blip r:embed="rId6">
            <a:extLst>
              <a:ext uri="{28A0092B-C50C-407E-A947-70E740481C1C}">
                <a14:useLocalDpi xmlns:a14="http://schemas.microsoft.com/office/drawing/2010/main" val="0"/>
              </a:ext>
            </a:extLst>
          </a:blip>
          <a:srcRect b="27108"/>
          <a:stretch>
            <a:fillRect/>
          </a:stretch>
        </p:blipFill>
        <p:spPr>
          <a:xfrm>
            <a:off x="9144000" y="3009300"/>
            <a:ext cx="8199603" cy="3928075"/>
          </a:xfrm>
          <a:prstGeom prst="rect">
            <a:avLst/>
          </a:prstGeom>
        </p:spPr>
      </p:pic>
    </p:spTree>
    <p:extLst>
      <p:ext uri="{BB962C8B-B14F-4D97-AF65-F5344CB8AC3E}">
        <p14:creationId xmlns:p14="http://schemas.microsoft.com/office/powerpoint/2010/main" val="34927729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2592A2-1E5F-5E0F-3FAC-D11341222A43}"/>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12A286C8-6801-C77A-A6A6-D12C26B753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11755AA0-483C-D3C1-55DD-BFF94EBE18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77A8BC78-A3D0-E299-3311-CBD8CEE54A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26C5A7DF-DC10-7F8B-98FB-A0C298B84896}"/>
              </a:ext>
            </a:extLst>
          </p:cNvPr>
          <p:cNvSpPr>
            <a:spLocks noGrp="1"/>
          </p:cNvSpPr>
          <p:nvPr>
            <p:ph type="title"/>
          </p:nvPr>
        </p:nvSpPr>
        <p:spPr>
          <a:xfrm>
            <a:off x="1143000" y="1251439"/>
            <a:ext cx="16459200" cy="1115690"/>
          </a:xfrm>
        </p:spPr>
        <p:txBody>
          <a:bodyPr wrap="square" lIns="0" tIns="0" rIns="0" bIns="0" anchor="t">
            <a:spAutoFit/>
          </a:bodyPr>
          <a:lstStyle/>
          <a:p>
            <a:pPr algn="r"/>
            <a:r>
              <a:rPr lang="en-US"/>
              <a:t>Step 12: Work out R/W Issues</a:t>
            </a:r>
          </a:p>
        </p:txBody>
      </p:sp>
      <p:pic>
        <p:nvPicPr>
          <p:cNvPr id="5" name="Picture 4">
            <a:extLst>
              <a:ext uri="{FF2B5EF4-FFF2-40B4-BE49-F238E27FC236}">
                <a16:creationId xmlns:a16="http://schemas.microsoft.com/office/drawing/2014/main" id="{A3176546-4C89-C7CE-189C-68A38F4C44B5}"/>
              </a:ext>
            </a:extLst>
          </p:cNvPr>
          <p:cNvPicPr>
            <a:picLocks noChangeAspect="1"/>
          </p:cNvPicPr>
          <p:nvPr/>
        </p:nvPicPr>
        <p:blipFill>
          <a:blip r:embed="rId5"/>
          <a:stretch>
            <a:fillRect/>
          </a:stretch>
        </p:blipFill>
        <p:spPr>
          <a:xfrm>
            <a:off x="1925685" y="2364467"/>
            <a:ext cx="7665898" cy="62502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Content Placeholder 3">
            <a:extLst>
              <a:ext uri="{FF2B5EF4-FFF2-40B4-BE49-F238E27FC236}">
                <a16:creationId xmlns:a16="http://schemas.microsoft.com/office/drawing/2014/main" id="{F285CF9C-78CA-9435-71C1-B2427905FE57}"/>
              </a:ext>
            </a:extLst>
          </p:cNvPr>
          <p:cNvSpPr txBox="1">
            <a:spLocks/>
          </p:cNvSpPr>
          <p:nvPr/>
        </p:nvSpPr>
        <p:spPr>
          <a:xfrm>
            <a:off x="9944100" y="2682533"/>
            <a:ext cx="8004645" cy="4708867"/>
          </a:xfrm>
          <a:prstGeom prst="rect">
            <a:avLst/>
          </a:prstGeom>
          <a:solidFill>
            <a:schemeClr val="bg1">
              <a:alpha val="50000"/>
            </a:schemeClr>
          </a:solidFill>
        </p:spPr>
        <p:txBody>
          <a:bodyPr lIns="91440" tIns="45720" rIns="91440" bIns="45720" anchor="t"/>
          <a:lstStyle>
            <a:lvl1pPr algn="l" rtl="0" eaLnBrk="1" fontAlgn="base" hangingPunct="1">
              <a:spcBef>
                <a:spcPct val="20000"/>
              </a:spcBef>
              <a:spcAft>
                <a:spcPct val="0"/>
              </a:spcAft>
              <a:defRPr>
                <a:solidFill>
                  <a:schemeClr val="tx1"/>
                </a:solidFill>
                <a:latin typeface="+mn-lt"/>
                <a:ea typeface="+mn-ea"/>
                <a:cs typeface="+mn-cs"/>
              </a:defRPr>
            </a:lvl1pPr>
            <a:lvl2pPr marL="457200" algn="l" rtl="0" eaLnBrk="1" fontAlgn="base" hangingPunct="1">
              <a:spcBef>
                <a:spcPct val="20000"/>
              </a:spcBef>
              <a:spcAft>
                <a:spcPct val="0"/>
              </a:spcAft>
              <a:defRPr>
                <a:solidFill>
                  <a:schemeClr val="tx1"/>
                </a:solidFill>
                <a:latin typeface="+mn-lt"/>
                <a:ea typeface="+mn-ea"/>
                <a:cs typeface="+mn-cs"/>
              </a:defRPr>
            </a:lvl2pPr>
            <a:lvl3pPr marL="914400" algn="l" rtl="0" eaLnBrk="1" fontAlgn="base" hangingPunct="1">
              <a:spcBef>
                <a:spcPct val="20000"/>
              </a:spcBef>
              <a:spcAft>
                <a:spcPct val="0"/>
              </a:spcAft>
              <a:defRPr>
                <a:solidFill>
                  <a:schemeClr val="tx1"/>
                </a:solidFill>
                <a:latin typeface="+mn-lt"/>
                <a:ea typeface="+mn-ea"/>
                <a:cs typeface="+mn-cs"/>
              </a:defRPr>
            </a:lvl3pPr>
            <a:lvl4pPr marL="1371600" algn="l" rtl="0" eaLnBrk="1" fontAlgn="base" hangingPunct="1">
              <a:spcBef>
                <a:spcPct val="20000"/>
              </a:spcBef>
              <a:spcAft>
                <a:spcPct val="0"/>
              </a:spcAft>
              <a:defRPr>
                <a:solidFill>
                  <a:schemeClr val="tx1"/>
                </a:solidFill>
                <a:latin typeface="+mn-lt"/>
                <a:ea typeface="+mn-ea"/>
                <a:cs typeface="+mn-cs"/>
              </a:defRPr>
            </a:lvl4pPr>
            <a:lvl5pPr marL="1828800" algn="l" rtl="0" eaLnBrk="1" fontAlgn="base" hangingPunct="1">
              <a:spcBef>
                <a:spcPct val="20000"/>
              </a:spcBef>
              <a:spcAft>
                <a:spcPct val="0"/>
              </a:spcAft>
              <a:defRPr>
                <a:solidFill>
                  <a:schemeClr val="tx1"/>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457200" indent="-457200">
              <a:buFont typeface="Arial"/>
              <a:buChar char="•"/>
            </a:pPr>
            <a:r>
              <a:rPr lang="en-US" sz="3600" kern="0" dirty="0">
                <a:ea typeface="Calibri"/>
                <a:cs typeface="Calibri"/>
              </a:rPr>
              <a:t>The Non-Federal Sponsor, Johnson County, had to be satisfied with the R/W impacts</a:t>
            </a:r>
          </a:p>
          <a:p>
            <a:pPr marL="457200" indent="-457200">
              <a:buFont typeface="Arial"/>
              <a:buChar char="•"/>
            </a:pPr>
            <a:r>
              <a:rPr lang="en-US" sz="3600" kern="0" dirty="0">
                <a:ea typeface="Calibri"/>
                <a:cs typeface="Calibri"/>
              </a:rPr>
              <a:t>The rights of the Non-Federal Sponsor could not be superseded by KYTC</a:t>
            </a:r>
          </a:p>
          <a:p>
            <a:pPr marL="457200" indent="-457200">
              <a:buFont typeface="Arial"/>
              <a:buChar char="•"/>
            </a:pPr>
            <a:r>
              <a:rPr lang="en-US" sz="3600" kern="0" dirty="0">
                <a:ea typeface="Calibri"/>
                <a:cs typeface="Calibri"/>
              </a:rPr>
              <a:t>KYTC modified the R/W plans to show a permanent easement, with specific language in the deed to satisfy these requirements</a:t>
            </a:r>
          </a:p>
          <a:p>
            <a:pPr marL="457200" indent="-457200">
              <a:buFont typeface="Arial"/>
              <a:buChar char="•"/>
            </a:pPr>
            <a:endParaRPr lang="en-US" sz="2800" b="1" kern="0" dirty="0">
              <a:ea typeface="Calibri"/>
              <a:cs typeface="Calibri"/>
            </a:endParaRPr>
          </a:p>
          <a:p>
            <a:pPr marL="457200" indent="-457200">
              <a:buFont typeface="Arial"/>
              <a:buChar char="•"/>
            </a:pPr>
            <a:endParaRPr lang="en-US" sz="2800" b="1" kern="0" dirty="0">
              <a:ea typeface="Calibri"/>
              <a:cs typeface="Calibri"/>
            </a:endParaRPr>
          </a:p>
        </p:txBody>
      </p:sp>
      <p:sp>
        <p:nvSpPr>
          <p:cNvPr id="8" name="Content Placeholder 3">
            <a:extLst>
              <a:ext uri="{FF2B5EF4-FFF2-40B4-BE49-F238E27FC236}">
                <a16:creationId xmlns:a16="http://schemas.microsoft.com/office/drawing/2014/main" id="{AB45AA3C-3A47-1556-B465-F984D7275FDA}"/>
              </a:ext>
            </a:extLst>
          </p:cNvPr>
          <p:cNvSpPr txBox="1">
            <a:spLocks/>
          </p:cNvSpPr>
          <p:nvPr/>
        </p:nvSpPr>
        <p:spPr>
          <a:xfrm>
            <a:off x="1453993" y="9113568"/>
            <a:ext cx="13167399" cy="612565"/>
          </a:xfrm>
          <a:prstGeom prst="rect">
            <a:avLst/>
          </a:prstGeom>
        </p:spPr>
        <p:txBody>
          <a:bodyPr lIns="91440" tIns="45720" rIns="91440" bIns="45720" anchor="t"/>
          <a:lstStyle>
            <a:lvl1pPr algn="l" rtl="0" eaLnBrk="1" fontAlgn="base" hangingPunct="1">
              <a:spcBef>
                <a:spcPct val="20000"/>
              </a:spcBef>
              <a:spcAft>
                <a:spcPct val="0"/>
              </a:spcAft>
              <a:defRPr>
                <a:solidFill>
                  <a:schemeClr val="tx1"/>
                </a:solidFill>
                <a:latin typeface="+mn-lt"/>
                <a:ea typeface="+mn-ea"/>
                <a:cs typeface="+mn-cs"/>
              </a:defRPr>
            </a:lvl1pPr>
            <a:lvl2pPr marL="457200" algn="l" rtl="0" eaLnBrk="1" fontAlgn="base" hangingPunct="1">
              <a:spcBef>
                <a:spcPct val="20000"/>
              </a:spcBef>
              <a:spcAft>
                <a:spcPct val="0"/>
              </a:spcAft>
              <a:defRPr>
                <a:solidFill>
                  <a:schemeClr val="tx1"/>
                </a:solidFill>
                <a:latin typeface="+mn-lt"/>
                <a:ea typeface="+mn-ea"/>
                <a:cs typeface="+mn-cs"/>
              </a:defRPr>
            </a:lvl2pPr>
            <a:lvl3pPr marL="914400" algn="l" rtl="0" eaLnBrk="1" fontAlgn="base" hangingPunct="1">
              <a:spcBef>
                <a:spcPct val="20000"/>
              </a:spcBef>
              <a:spcAft>
                <a:spcPct val="0"/>
              </a:spcAft>
              <a:defRPr>
                <a:solidFill>
                  <a:schemeClr val="tx1"/>
                </a:solidFill>
                <a:latin typeface="+mn-lt"/>
                <a:ea typeface="+mn-ea"/>
                <a:cs typeface="+mn-cs"/>
              </a:defRPr>
            </a:lvl3pPr>
            <a:lvl4pPr marL="1371600" algn="l" rtl="0" eaLnBrk="1" fontAlgn="base" hangingPunct="1">
              <a:spcBef>
                <a:spcPct val="20000"/>
              </a:spcBef>
              <a:spcAft>
                <a:spcPct val="0"/>
              </a:spcAft>
              <a:defRPr>
                <a:solidFill>
                  <a:schemeClr val="tx1"/>
                </a:solidFill>
                <a:latin typeface="+mn-lt"/>
                <a:ea typeface="+mn-ea"/>
                <a:cs typeface="+mn-cs"/>
              </a:defRPr>
            </a:lvl4pPr>
            <a:lvl5pPr marL="1828800" algn="l" rtl="0" eaLnBrk="1" fontAlgn="base" hangingPunct="1">
              <a:spcBef>
                <a:spcPct val="20000"/>
              </a:spcBef>
              <a:spcAft>
                <a:spcPct val="0"/>
              </a:spcAft>
              <a:defRPr>
                <a:solidFill>
                  <a:schemeClr val="tx1"/>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r>
              <a:rPr lang="en-US" sz="2800" i="1" kern="0" dirty="0">
                <a:solidFill>
                  <a:schemeClr val="bg1">
                    <a:lumMod val="50000"/>
                  </a:schemeClr>
                </a:solidFill>
                <a:ea typeface="+mn-lt"/>
                <a:cs typeface="+mn-lt"/>
              </a:rPr>
              <a:t>"The most important trip you may take in life is meeting people halfway." - Henry Boyle</a:t>
            </a:r>
            <a:endParaRPr lang="en-US" sz="2800" i="1" kern="0" dirty="0">
              <a:solidFill>
                <a:schemeClr val="bg1">
                  <a:lumMod val="50000"/>
                </a:schemeClr>
              </a:solidFill>
              <a:ea typeface="Calibri"/>
              <a:cs typeface="Calibri"/>
            </a:endParaRPr>
          </a:p>
          <a:p>
            <a:pPr marL="457200" indent="-457200">
              <a:buFont typeface="Arial"/>
              <a:buChar char="•"/>
            </a:pPr>
            <a:endParaRPr lang="en-US" sz="2800" i="1" kern="0" dirty="0">
              <a:solidFill>
                <a:schemeClr val="bg1">
                  <a:lumMod val="50000"/>
                </a:schemeClr>
              </a:solidFill>
              <a:ea typeface="Calibri"/>
              <a:cs typeface="Calibri"/>
            </a:endParaRPr>
          </a:p>
          <a:p>
            <a:pPr marL="457200" indent="-457200">
              <a:buFont typeface="Arial"/>
              <a:buChar char="•"/>
            </a:pPr>
            <a:endParaRPr lang="en-US" sz="2800" i="1" kern="0" dirty="0">
              <a:solidFill>
                <a:schemeClr val="bg1">
                  <a:lumMod val="50000"/>
                </a:schemeClr>
              </a:solidFill>
              <a:ea typeface="Calibri"/>
              <a:cs typeface="Calibri"/>
            </a:endParaRPr>
          </a:p>
          <a:p>
            <a:pPr marL="457200" indent="-457200">
              <a:buFont typeface="Arial"/>
              <a:buChar char="•"/>
            </a:pPr>
            <a:endParaRPr lang="en-US" sz="2800" i="1" kern="0" dirty="0">
              <a:solidFill>
                <a:schemeClr val="bg1">
                  <a:lumMod val="50000"/>
                </a:schemeClr>
              </a:solidFill>
              <a:ea typeface="Calibri"/>
              <a:cs typeface="Calibri"/>
            </a:endParaRPr>
          </a:p>
        </p:txBody>
      </p:sp>
    </p:spTree>
    <p:extLst>
      <p:ext uri="{BB962C8B-B14F-4D97-AF65-F5344CB8AC3E}">
        <p14:creationId xmlns:p14="http://schemas.microsoft.com/office/powerpoint/2010/main" val="31405630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2592A2-1E5F-5E0F-3FAC-D11341222A43}"/>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12A286C8-6801-C77A-A6A6-D12C26B753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7" name="object 3">
            <a:extLst>
              <a:ext uri="{FF2B5EF4-FFF2-40B4-BE49-F238E27FC236}">
                <a16:creationId xmlns:a16="http://schemas.microsoft.com/office/drawing/2014/main" id="{11755AA0-483C-D3C1-55DD-BFF94EBE18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52350" y="6937375"/>
            <a:ext cx="58356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object 4">
            <a:extLst>
              <a:ext uri="{FF2B5EF4-FFF2-40B4-BE49-F238E27FC236}">
                <a16:creationId xmlns:a16="http://schemas.microsoft.com/office/drawing/2014/main" id="{77A8BC78-A3D0-E299-3311-CBD8CEE54A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786100" y="7634288"/>
            <a:ext cx="2481263" cy="2652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26C5A7DF-DC10-7F8B-98FB-A0C298B84896}"/>
              </a:ext>
            </a:extLst>
          </p:cNvPr>
          <p:cNvSpPr>
            <a:spLocks noGrp="1"/>
          </p:cNvSpPr>
          <p:nvPr>
            <p:ph type="title"/>
          </p:nvPr>
        </p:nvSpPr>
        <p:spPr>
          <a:xfrm>
            <a:off x="9886950" y="337039"/>
            <a:ext cx="6648450" cy="2231380"/>
          </a:xfrm>
        </p:spPr>
        <p:txBody>
          <a:bodyPr wrap="square" lIns="0" tIns="0" rIns="0" bIns="0" anchor="t">
            <a:spAutoFit/>
          </a:bodyPr>
          <a:lstStyle/>
          <a:p>
            <a:pPr algn="r"/>
            <a:r>
              <a:rPr lang="en-US"/>
              <a:t>Step 13: Final Coordination</a:t>
            </a:r>
          </a:p>
        </p:txBody>
      </p:sp>
      <p:pic>
        <p:nvPicPr>
          <p:cNvPr id="5" name="Picture 4">
            <a:extLst>
              <a:ext uri="{FF2B5EF4-FFF2-40B4-BE49-F238E27FC236}">
                <a16:creationId xmlns:a16="http://schemas.microsoft.com/office/drawing/2014/main" id="{A3176546-4C89-C7CE-189C-68A38F4C44B5}"/>
              </a:ext>
            </a:extLst>
          </p:cNvPr>
          <p:cNvPicPr>
            <a:picLocks noChangeAspect="1"/>
          </p:cNvPicPr>
          <p:nvPr/>
        </p:nvPicPr>
        <p:blipFill>
          <a:blip r:embed="rId5"/>
          <a:stretch>
            <a:fillRect/>
          </a:stretch>
        </p:blipFill>
        <p:spPr>
          <a:xfrm>
            <a:off x="1096864" y="1126217"/>
            <a:ext cx="7113740" cy="8021870"/>
          </a:xfrm>
          <a:prstGeom prst="rect">
            <a:avLst/>
          </a:prstGeom>
          <a:ln w="38100" cap="sq">
            <a:solidFill>
              <a:srgbClr val="000000"/>
            </a:solidFill>
            <a:prstDash val="solid"/>
            <a:miter lim="800000"/>
          </a:ln>
          <a:effectLst>
            <a:outerShdw blurRad="50800" dist="241300" dir="2700000" algn="tl" rotWithShape="0">
              <a:srgbClr val="000000">
                <a:alpha val="43000"/>
              </a:srgbClr>
            </a:outerShdw>
          </a:effectLst>
        </p:spPr>
      </p:pic>
      <p:sp>
        <p:nvSpPr>
          <p:cNvPr id="6" name="Content Placeholder 3">
            <a:extLst>
              <a:ext uri="{FF2B5EF4-FFF2-40B4-BE49-F238E27FC236}">
                <a16:creationId xmlns:a16="http://schemas.microsoft.com/office/drawing/2014/main" id="{F285CF9C-78CA-9435-71C1-B2427905FE57}"/>
              </a:ext>
            </a:extLst>
          </p:cNvPr>
          <p:cNvSpPr txBox="1">
            <a:spLocks/>
          </p:cNvSpPr>
          <p:nvPr/>
        </p:nvSpPr>
        <p:spPr>
          <a:xfrm>
            <a:off x="9307468" y="2720633"/>
            <a:ext cx="8332832" cy="4746967"/>
          </a:xfrm>
          <a:prstGeom prst="rect">
            <a:avLst/>
          </a:prstGeom>
          <a:solidFill>
            <a:schemeClr val="bg1">
              <a:alpha val="50000"/>
            </a:schemeClr>
          </a:solidFill>
        </p:spPr>
        <p:txBody>
          <a:bodyPr lIns="91440" tIns="45720" rIns="91440" bIns="45720" anchor="t"/>
          <a:lstStyle>
            <a:lvl1pPr algn="l" rtl="0" eaLnBrk="1" fontAlgn="base" hangingPunct="1">
              <a:spcBef>
                <a:spcPct val="20000"/>
              </a:spcBef>
              <a:spcAft>
                <a:spcPct val="0"/>
              </a:spcAft>
              <a:defRPr>
                <a:solidFill>
                  <a:schemeClr val="tx1"/>
                </a:solidFill>
                <a:latin typeface="+mn-lt"/>
                <a:ea typeface="+mn-ea"/>
                <a:cs typeface="+mn-cs"/>
              </a:defRPr>
            </a:lvl1pPr>
            <a:lvl2pPr marL="457200" algn="l" rtl="0" eaLnBrk="1" fontAlgn="base" hangingPunct="1">
              <a:spcBef>
                <a:spcPct val="20000"/>
              </a:spcBef>
              <a:spcAft>
                <a:spcPct val="0"/>
              </a:spcAft>
              <a:defRPr>
                <a:solidFill>
                  <a:schemeClr val="tx1"/>
                </a:solidFill>
                <a:latin typeface="+mn-lt"/>
                <a:ea typeface="+mn-ea"/>
                <a:cs typeface="+mn-cs"/>
              </a:defRPr>
            </a:lvl2pPr>
            <a:lvl3pPr marL="914400" algn="l" rtl="0" eaLnBrk="1" fontAlgn="base" hangingPunct="1">
              <a:spcBef>
                <a:spcPct val="20000"/>
              </a:spcBef>
              <a:spcAft>
                <a:spcPct val="0"/>
              </a:spcAft>
              <a:defRPr>
                <a:solidFill>
                  <a:schemeClr val="tx1"/>
                </a:solidFill>
                <a:latin typeface="+mn-lt"/>
                <a:ea typeface="+mn-ea"/>
                <a:cs typeface="+mn-cs"/>
              </a:defRPr>
            </a:lvl3pPr>
            <a:lvl4pPr marL="1371600" algn="l" rtl="0" eaLnBrk="1" fontAlgn="base" hangingPunct="1">
              <a:spcBef>
                <a:spcPct val="20000"/>
              </a:spcBef>
              <a:spcAft>
                <a:spcPct val="0"/>
              </a:spcAft>
              <a:defRPr>
                <a:solidFill>
                  <a:schemeClr val="tx1"/>
                </a:solidFill>
                <a:latin typeface="+mn-lt"/>
                <a:ea typeface="+mn-ea"/>
                <a:cs typeface="+mn-cs"/>
              </a:defRPr>
            </a:lvl4pPr>
            <a:lvl5pPr marL="1828800" algn="l" rtl="0" eaLnBrk="1" fontAlgn="base" hangingPunct="1">
              <a:spcBef>
                <a:spcPct val="20000"/>
              </a:spcBef>
              <a:spcAft>
                <a:spcPct val="0"/>
              </a:spcAft>
              <a:defRPr>
                <a:solidFill>
                  <a:schemeClr val="tx1"/>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457200" indent="-457200">
              <a:buFont typeface="Arial"/>
              <a:buChar char="•"/>
            </a:pPr>
            <a:r>
              <a:rPr lang="en-US" sz="3600" kern="0" dirty="0">
                <a:ea typeface="Calibri"/>
                <a:cs typeface="Calibri"/>
              </a:rPr>
              <a:t>After changes were made to the satisfaction of reviewers, USACE sent Draft Terms and Conditions </a:t>
            </a:r>
          </a:p>
          <a:p>
            <a:pPr marL="457200" indent="-457200">
              <a:buFont typeface="Arial"/>
              <a:buChar char="•"/>
            </a:pPr>
            <a:r>
              <a:rPr lang="en-US" sz="3600" kern="0" dirty="0">
                <a:ea typeface="Calibri"/>
                <a:cs typeface="Calibri"/>
              </a:rPr>
              <a:t>The "Completeness Letter" was received from USACE on February 27, 2026</a:t>
            </a:r>
          </a:p>
          <a:p>
            <a:pPr marL="457200" indent="-457200">
              <a:buFont typeface="Arial"/>
              <a:buChar char="•"/>
            </a:pPr>
            <a:r>
              <a:rPr lang="en-US" sz="3600" kern="0" dirty="0">
                <a:ea typeface="Calibri"/>
                <a:cs typeface="Calibri"/>
              </a:rPr>
              <a:t>KYTC received the Section 408 permit on April 8, 2026</a:t>
            </a:r>
          </a:p>
          <a:p>
            <a:pPr marL="457200" indent="-457200">
              <a:buFont typeface="Arial"/>
              <a:buChar char="•"/>
            </a:pPr>
            <a:r>
              <a:rPr lang="en-US" sz="3600" kern="0" dirty="0">
                <a:ea typeface="Calibri"/>
                <a:cs typeface="Calibri"/>
              </a:rPr>
              <a:t>Let to construction May 27, 2026</a:t>
            </a:r>
          </a:p>
          <a:p>
            <a:pPr marL="457200" indent="-457200">
              <a:buFont typeface="Arial"/>
              <a:buChar char="•"/>
            </a:pPr>
            <a:endParaRPr lang="en-US" sz="2800" b="1" kern="0" dirty="0">
              <a:ea typeface="Calibri"/>
              <a:cs typeface="Calibri"/>
            </a:endParaRPr>
          </a:p>
          <a:p>
            <a:pPr marL="457200" indent="-457200">
              <a:buFont typeface="Arial"/>
              <a:buChar char="•"/>
            </a:pPr>
            <a:endParaRPr lang="en-US" sz="2800" b="1" kern="0" dirty="0">
              <a:ea typeface="Calibri"/>
              <a:cs typeface="Calibri"/>
            </a:endParaRPr>
          </a:p>
        </p:txBody>
      </p:sp>
      <p:sp>
        <p:nvSpPr>
          <p:cNvPr id="8" name="Content Placeholder 3">
            <a:extLst>
              <a:ext uri="{FF2B5EF4-FFF2-40B4-BE49-F238E27FC236}">
                <a16:creationId xmlns:a16="http://schemas.microsoft.com/office/drawing/2014/main" id="{AB45AA3C-3A47-1556-B465-F984D7275FDA}"/>
              </a:ext>
            </a:extLst>
          </p:cNvPr>
          <p:cNvSpPr txBox="1">
            <a:spLocks/>
          </p:cNvSpPr>
          <p:nvPr/>
        </p:nvSpPr>
        <p:spPr>
          <a:xfrm>
            <a:off x="4333795" y="9475518"/>
            <a:ext cx="10058997" cy="612565"/>
          </a:xfrm>
          <a:prstGeom prst="rect">
            <a:avLst/>
          </a:prstGeom>
        </p:spPr>
        <p:txBody>
          <a:bodyPr lIns="91440" tIns="45720" rIns="91440" bIns="45720" anchor="t"/>
          <a:lstStyle>
            <a:lvl1pPr algn="l" rtl="0" eaLnBrk="1" fontAlgn="base" hangingPunct="1">
              <a:spcBef>
                <a:spcPct val="20000"/>
              </a:spcBef>
              <a:spcAft>
                <a:spcPct val="0"/>
              </a:spcAft>
              <a:defRPr>
                <a:solidFill>
                  <a:schemeClr val="tx1"/>
                </a:solidFill>
                <a:latin typeface="+mn-lt"/>
                <a:ea typeface="+mn-ea"/>
                <a:cs typeface="+mn-cs"/>
              </a:defRPr>
            </a:lvl1pPr>
            <a:lvl2pPr marL="457200" algn="l" rtl="0" eaLnBrk="1" fontAlgn="base" hangingPunct="1">
              <a:spcBef>
                <a:spcPct val="20000"/>
              </a:spcBef>
              <a:spcAft>
                <a:spcPct val="0"/>
              </a:spcAft>
              <a:defRPr>
                <a:solidFill>
                  <a:schemeClr val="tx1"/>
                </a:solidFill>
                <a:latin typeface="+mn-lt"/>
                <a:ea typeface="+mn-ea"/>
                <a:cs typeface="+mn-cs"/>
              </a:defRPr>
            </a:lvl2pPr>
            <a:lvl3pPr marL="914400" algn="l" rtl="0" eaLnBrk="1" fontAlgn="base" hangingPunct="1">
              <a:spcBef>
                <a:spcPct val="20000"/>
              </a:spcBef>
              <a:spcAft>
                <a:spcPct val="0"/>
              </a:spcAft>
              <a:defRPr>
                <a:solidFill>
                  <a:schemeClr val="tx1"/>
                </a:solidFill>
                <a:latin typeface="+mn-lt"/>
                <a:ea typeface="+mn-ea"/>
                <a:cs typeface="+mn-cs"/>
              </a:defRPr>
            </a:lvl3pPr>
            <a:lvl4pPr marL="1371600" algn="l" rtl="0" eaLnBrk="1" fontAlgn="base" hangingPunct="1">
              <a:spcBef>
                <a:spcPct val="20000"/>
              </a:spcBef>
              <a:spcAft>
                <a:spcPct val="0"/>
              </a:spcAft>
              <a:defRPr>
                <a:solidFill>
                  <a:schemeClr val="tx1"/>
                </a:solidFill>
                <a:latin typeface="+mn-lt"/>
                <a:ea typeface="+mn-ea"/>
                <a:cs typeface="+mn-cs"/>
              </a:defRPr>
            </a:lvl4pPr>
            <a:lvl5pPr marL="1828800" algn="l" rtl="0" eaLnBrk="1" fontAlgn="base" hangingPunct="1">
              <a:spcBef>
                <a:spcPct val="20000"/>
              </a:spcBef>
              <a:spcAft>
                <a:spcPct val="0"/>
              </a:spcAft>
              <a:defRPr>
                <a:solidFill>
                  <a:schemeClr val="tx1"/>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r>
              <a:rPr lang="en-US" sz="2800" i="1" kern="0" dirty="0">
                <a:solidFill>
                  <a:schemeClr val="bg1">
                    <a:lumMod val="50000"/>
                  </a:schemeClr>
                </a:solidFill>
                <a:ea typeface="+mn-lt"/>
                <a:cs typeface="+mn-lt"/>
              </a:rPr>
              <a:t>"Well done is better than well said." - Benjamin Franklin</a:t>
            </a:r>
            <a:endParaRPr lang="en-US" sz="2800" i="1" kern="0" dirty="0">
              <a:solidFill>
                <a:schemeClr val="bg1">
                  <a:lumMod val="50000"/>
                </a:schemeClr>
              </a:solidFill>
              <a:ea typeface="Calibri"/>
              <a:cs typeface="Calibri"/>
            </a:endParaRPr>
          </a:p>
          <a:p>
            <a:pPr marL="457200" indent="-457200">
              <a:buFont typeface="Arial"/>
              <a:buChar char="•"/>
            </a:pPr>
            <a:endParaRPr lang="en-US" sz="2800" i="1" kern="0" dirty="0">
              <a:solidFill>
                <a:schemeClr val="bg1">
                  <a:lumMod val="50000"/>
                </a:schemeClr>
              </a:solidFill>
              <a:ea typeface="Calibri"/>
              <a:cs typeface="Calibri"/>
            </a:endParaRPr>
          </a:p>
          <a:p>
            <a:pPr marL="457200" indent="-457200">
              <a:buFont typeface="Arial"/>
              <a:buChar char="•"/>
            </a:pPr>
            <a:endParaRPr lang="en-US" sz="2800" i="1" kern="0" dirty="0">
              <a:solidFill>
                <a:schemeClr val="bg1">
                  <a:lumMod val="50000"/>
                </a:schemeClr>
              </a:solidFill>
              <a:ea typeface="Calibri"/>
              <a:cs typeface="Calibri"/>
            </a:endParaRPr>
          </a:p>
          <a:p>
            <a:pPr marL="457200" indent="-457200">
              <a:buFont typeface="Arial"/>
              <a:buChar char="•"/>
            </a:pPr>
            <a:endParaRPr lang="en-US" sz="2800" i="1" kern="0" dirty="0">
              <a:solidFill>
                <a:schemeClr val="bg1">
                  <a:lumMod val="50000"/>
                </a:schemeClr>
              </a:solidFill>
              <a:ea typeface="Calibri"/>
              <a:cs typeface="Calibri"/>
            </a:endParaRPr>
          </a:p>
        </p:txBody>
      </p:sp>
    </p:spTree>
    <p:extLst>
      <p:ext uri="{BB962C8B-B14F-4D97-AF65-F5344CB8AC3E}">
        <p14:creationId xmlns:p14="http://schemas.microsoft.com/office/powerpoint/2010/main" val="12519724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2286" y="0"/>
            <a:ext cx="18283428" cy="10287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C50881F1-7F51-56CE-ABBE-C5A54B0E72BE}"/>
              </a:ext>
            </a:extLst>
          </p:cNvPr>
          <p:cNvPicPr>
            <a:picLocks noChangeAspect="1"/>
          </p:cNvPicPr>
          <p:nvPr/>
        </p:nvPicPr>
        <p:blipFill>
          <a:blip r:embed="rId2">
            <a:extLst>
              <a:ext uri="{28A0092B-C50C-407E-A947-70E740481C1C}">
                <a14:useLocalDpi xmlns:a14="http://schemas.microsoft.com/office/drawing/2010/main" val="0"/>
              </a:ext>
            </a:extLst>
          </a:blip>
          <a:srcRect t="15746"/>
          <a:stretch>
            <a:fillRect/>
          </a:stretch>
        </p:blipFill>
        <p:spPr>
          <a:xfrm>
            <a:off x="20" y="1923"/>
            <a:ext cx="18287980" cy="10285077"/>
          </a:xfrm>
          <a:prstGeom prst="rect">
            <a:avLst/>
          </a:prstGeom>
        </p:spPr>
      </p:pic>
    </p:spTree>
    <p:extLst>
      <p:ext uri="{BB962C8B-B14F-4D97-AF65-F5344CB8AC3E}">
        <p14:creationId xmlns:p14="http://schemas.microsoft.com/office/powerpoint/2010/main" val="41812838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1" id="{5AFB6E33-AF79-44B7-8C8F-C487BADE3259}" vid="{E8E9DF96-57FA-4EC4-BF72-3FFB6BAAD51C}"/>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E0F30E28F43D84881B1E447717B93F8" ma:contentTypeVersion="8" ma:contentTypeDescription="Create a new document." ma:contentTypeScope="" ma:versionID="ac7a048db13a328c88eb3bd8876552f7">
  <xsd:schema xmlns:xsd="http://www.w3.org/2001/XMLSchema" xmlns:xs="http://www.w3.org/2001/XMLSchema" xmlns:p="http://schemas.microsoft.com/office/2006/metadata/properties" xmlns:ns2="b47a5aad-adfb-4dac-9d3f-47090e67d565" xmlns:ns3="9c16dc54-5a24-4afd-a61c-664ec7eab416" targetNamespace="http://schemas.microsoft.com/office/2006/metadata/properties" ma:root="true" ma:fieldsID="05ef1fb50c3bd5231898c81644cb9619" ns2:_="" ns3:_="">
    <xsd:import namespace="b47a5aad-adfb-4dac-9d3f-47090e67d565"/>
    <xsd:import namespace="9c16dc54-5a24-4afd-a61c-664ec7eab416"/>
    <xsd:element name="properties">
      <xsd:complexType>
        <xsd:sequence>
          <xsd:element name="documentManagement">
            <xsd:complexType>
              <xsd:all>
                <xsd:element ref="ns2:Speakers" minOccurs="0"/>
                <xsd:element ref="ns2:Day" minOccurs="0"/>
                <xsd:element ref="ns2:Year" minOccurs="0"/>
                <xsd:element ref="ns2:Section"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7a5aad-adfb-4dac-9d3f-47090e67d565" elementFormDefault="qualified">
    <xsd:import namespace="http://schemas.microsoft.com/office/2006/documentManagement/types"/>
    <xsd:import namespace="http://schemas.microsoft.com/office/infopath/2007/PartnerControls"/>
    <xsd:element name="Speakers" ma:index="4" nillable="true" ma:displayName="Speakers" ma:internalName="Speakers" ma:readOnly="false">
      <xsd:simpleType>
        <xsd:restriction base="dms:Note">
          <xsd:maxLength value="255"/>
        </xsd:restriction>
      </xsd:simpleType>
    </xsd:element>
    <xsd:element name="Day" ma:index="5" nillable="true" ma:displayName="Day" ma:internalName="Day" ma:readOnly="false">
      <xsd:simpleType>
        <xsd:restriction base="dms:Text">
          <xsd:maxLength value="255"/>
        </xsd:restriction>
      </xsd:simpleType>
    </xsd:element>
    <xsd:element name="Year" ma:index="6" nillable="true" ma:displayName="Year" ma:internalName="Year" ma:readOnly="false">
      <xsd:simpleType>
        <xsd:restriction base="dms:Text">
          <xsd:maxLength value="255"/>
        </xsd:restriction>
      </xsd:simpleType>
    </xsd:element>
    <xsd:element name="Section" ma:index="7" nillable="true" ma:displayName="Section" ma:internalName="Section" ma:readOnly="fals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16dc54-5a24-4afd-a61c-664ec7eab41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8"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Year xmlns="b47a5aad-adfb-4dac-9d3f-47090e67d565">2026</Year>
    <Day xmlns="b47a5aad-adfb-4dac-9d3f-47090e67d565">Thursday</Day>
    <Speakers xmlns="b47a5aad-adfb-4dac-9d3f-47090e67d565">Chris James, Andrew Logsdon</Speakers>
    <Section xmlns="b47a5aad-adfb-4dac-9d3f-47090e67d565">10:50, 3:50</Section>
  </documentManagement>
</p:properties>
</file>

<file path=customXml/itemProps1.xml><?xml version="1.0" encoding="utf-8"?>
<ds:datastoreItem xmlns:ds="http://schemas.openxmlformats.org/officeDocument/2006/customXml" ds:itemID="{6E0354B0-A09E-4717-81B8-675DC2C9C23C}"/>
</file>

<file path=customXml/itemProps2.xml><?xml version="1.0" encoding="utf-8"?>
<ds:datastoreItem xmlns:ds="http://schemas.openxmlformats.org/officeDocument/2006/customXml" ds:itemID="{BB734F42-0A2D-4307-8783-C0B8C3BF612E}"/>
</file>

<file path=customXml/itemProps3.xml><?xml version="1.0" encoding="utf-8"?>
<ds:datastoreItem xmlns:ds="http://schemas.openxmlformats.org/officeDocument/2006/customXml" ds:itemID="{0BA9BE1D-AFBC-4C88-A457-712E395F0EB0}"/>
</file>

<file path=docMetadata/LabelInfo.xml><?xml version="1.0" encoding="utf-8"?>
<clbl:labelList xmlns:clbl="http://schemas.microsoft.com/office/2020/mipLabelMetadata">
  <clbl:label id="{59096ad9-8b60-446a-90b7-017dbb9421a3}" enabled="1" method="Standard" siteId="{3d234255-e20f-4205-88a5-9658a402999b}" removed="0"/>
</clbl:labelList>
</file>

<file path=docProps/app.xml><?xml version="1.0" encoding="utf-8"?>
<Properties xmlns="http://schemas.openxmlformats.org/officeDocument/2006/extended-properties" xmlns:vt="http://schemas.openxmlformats.org/officeDocument/2006/docPropsVTypes">
  <Template>2026Partneringconferencetemplate</Template>
  <TotalTime>515</TotalTime>
  <Words>1960</Words>
  <Application>Microsoft Office PowerPoint</Application>
  <PresentationFormat>Custom</PresentationFormat>
  <Paragraphs>205</Paragraphs>
  <Slides>34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34</vt:i4>
      </vt:variant>
    </vt:vector>
  </HeadingPairs>
  <TitlesOfParts>
    <vt:vector size="40" baseType="lpstr">
      <vt:lpstr>Arial</vt:lpstr>
      <vt:lpstr>Calibri</vt:lpstr>
      <vt:lpstr>MicrogrammaExtDBol</vt:lpstr>
      <vt:lpstr>Montserrat</vt:lpstr>
      <vt:lpstr>Wingdings</vt:lpstr>
      <vt:lpstr>Office Theme</vt:lpstr>
      <vt:lpstr>Just a Little Bridge Project With A LOT of Coordination</vt:lpstr>
      <vt:lpstr>What is a 408 permit and do I need one?</vt:lpstr>
      <vt:lpstr>Examples of 408 activities</vt:lpstr>
      <vt:lpstr>Where are the 408 resources in KY?</vt:lpstr>
      <vt:lpstr>PowerPoint Presentation</vt:lpstr>
      <vt:lpstr>PowerPoint Presentation</vt:lpstr>
      <vt:lpstr>It looks like I may have a 408 project nearby, who do I contact?</vt:lpstr>
      <vt:lpstr>What are the next steps?</vt:lpstr>
      <vt:lpstr>What if I need other Corps permits?</vt:lpstr>
      <vt:lpstr>12-80250 Project Overview</vt:lpstr>
      <vt:lpstr>12-80250 Project Site</vt:lpstr>
      <vt:lpstr>Project Coordination</vt:lpstr>
      <vt:lpstr>Step 1: Get on the same page...</vt:lpstr>
      <vt:lpstr>Step 2: Face the Facts</vt:lpstr>
      <vt:lpstr>Step 3: Lay your cards on the table</vt:lpstr>
      <vt:lpstr>12-80250 Project Site</vt:lpstr>
      <vt:lpstr>§408 – Johnson County Site Visit</vt:lpstr>
      <vt:lpstr>Step 4: How do we start?</vt:lpstr>
      <vt:lpstr>Step 5: What's this gonna cost?</vt:lpstr>
      <vt:lpstr>Step 6: An MOA with the USA</vt:lpstr>
      <vt:lpstr>Step 7: Submit the submittal</vt:lpstr>
      <vt:lpstr>§408 Submittal</vt:lpstr>
      <vt:lpstr>Step 8: It's Kickoff Time!</vt:lpstr>
      <vt:lpstr>Step 9: Back to the MOA</vt:lpstr>
      <vt:lpstr>Step 10: Money Matters</vt:lpstr>
      <vt:lpstr>Step 11: Visit the Dr(Checks)</vt:lpstr>
      <vt:lpstr>§408 Design Changes</vt:lpstr>
      <vt:lpstr>§408 Design Changes</vt:lpstr>
      <vt:lpstr>§408 Design Changes</vt:lpstr>
      <vt:lpstr>§408 Design Changes</vt:lpstr>
      <vt:lpstr>PowerPoint Presentation</vt:lpstr>
      <vt:lpstr>Step 12: Work out R/W Issues</vt:lpstr>
      <vt:lpstr>Step 13: Final Coordination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Littleton, Jason</dc:creator>
  <cp:lastModifiedBy>Littleton, Jason</cp:lastModifiedBy>
  <cp:revision>4</cp:revision>
  <dcterms:created xsi:type="dcterms:W3CDTF">2026-07-29T18:33:40Z</dcterms:created>
  <dcterms:modified xsi:type="dcterms:W3CDTF">2026-09-03T13:01:59Z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verter">
    <vt:lpwstr>StructuredOutput v10.0.19912.1</vt:lpwstr>
  </property>
  <property fmtid="{D5CDD505-2E9C-101B-9397-08002B2CF9AE}" pid="3" name="Created">
    <vt:filetime>2026-07-13T00:00:00Z</vt:filetime>
  </property>
  <property fmtid="{D5CDD505-2E9C-101B-9397-08002B2CF9AE}" pid="4" name="CreationClient">
    <vt:lpwstr>authoring</vt:lpwstr>
  </property>
  <property fmtid="{D5CDD505-2E9C-101B-9397-08002B2CF9AE}" pid="5" name="Creator">
    <vt:lpwstr>Adobe Express</vt:lpwstr>
  </property>
  <property fmtid="{D5CDD505-2E9C-101B-9397-08002B2CF9AE}" pid="6" name="LastSaved">
    <vt:filetime>2026-07-13T00:00:00Z</vt:filetime>
  </property>
  <property fmtid="{D5CDD505-2E9C-101B-9397-08002B2CF9AE}" pid="7" name="Producer">
    <vt:lpwstr>Adobe Express</vt:lpwstr>
  </property>
  <property fmtid="{D5CDD505-2E9C-101B-9397-08002B2CF9AE}" pid="8" name="ContentTypeId">
    <vt:lpwstr>0x0101009E0F30E28F43D84881B1E447717B93F8</vt:lpwstr>
  </property>
</Properties>
</file>